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4"/>
  </p:notesMasterIdLst>
  <p:sldIdLst>
    <p:sldId id="256" r:id="rId2"/>
    <p:sldId id="278" r:id="rId3"/>
    <p:sldId id="258" r:id="rId4"/>
    <p:sldId id="259" r:id="rId5"/>
    <p:sldId id="260" r:id="rId6"/>
    <p:sldId id="265" r:id="rId7"/>
    <p:sldId id="301" r:id="rId8"/>
    <p:sldId id="302" r:id="rId9"/>
    <p:sldId id="303" r:id="rId10"/>
    <p:sldId id="304" r:id="rId11"/>
    <p:sldId id="308" r:id="rId12"/>
    <p:sldId id="306" r:id="rId13"/>
    <p:sldId id="307" r:id="rId14"/>
    <p:sldId id="310" r:id="rId15"/>
    <p:sldId id="311" r:id="rId16"/>
    <p:sldId id="315" r:id="rId17"/>
    <p:sldId id="316" r:id="rId18"/>
    <p:sldId id="317" r:id="rId19"/>
    <p:sldId id="318" r:id="rId20"/>
    <p:sldId id="345" r:id="rId21"/>
    <p:sldId id="264" r:id="rId22"/>
    <p:sldId id="344" r:id="rId23"/>
  </p:sldIdLst>
  <p:sldSz cx="9144000" cy="5143500" type="screen16x9"/>
  <p:notesSz cx="6858000" cy="9144000"/>
  <p:embeddedFontLst>
    <p:embeddedFont>
      <p:font typeface="Bebas Neue" panose="020B0606020202050201" pitchFamily="34" charset="0"/>
      <p:regular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Lexend Deca" panose="020B0604020202020204" charset="0"/>
      <p:regular r:id="rId32"/>
      <p:bold r:id="rId33"/>
    </p:embeddedFont>
    <p:embeddedFont>
      <p:font typeface="Lexend Deca Light" panose="020B0604020202020204" charset="0"/>
      <p:regular r:id="rId34"/>
      <p:bold r:id="rId35"/>
    </p:embeddedFont>
    <p:embeddedFont>
      <p:font typeface="Montserrat" panose="00000500000000000000" pitchFamily="2" charset="0"/>
      <p:regular r:id="rId36"/>
      <p:bold r:id="rId37"/>
      <p:italic r:id="rId38"/>
      <p:boldItalic r:id="rId39"/>
    </p:embeddedFont>
    <p:embeddedFont>
      <p:font typeface="Mukta ExtraBold" panose="020B0604020202020204" charset="0"/>
      <p:bold r:id="rId40"/>
    </p:embeddedFont>
    <p:embeddedFont>
      <p:font typeface="Open Sans" panose="020B0606030504020204" pitchFamily="34" charset="0"/>
      <p:regular r:id="rId41"/>
      <p:bold r:id="rId42"/>
      <p:italic r:id="rId43"/>
      <p:boldItalic r:id="rId44"/>
    </p:embeddedFont>
    <p:embeddedFont>
      <p:font typeface="PT Sans" panose="020B0503020203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Condensed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1C020-37F5-4A70-8517-EA5DC355A087}">
  <a:tblStyle styleId="{4FB1C020-37F5-4A70-8517-EA5DC355A0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514D2-8562-46BF-8906-DB949F801D71}" type="doc">
      <dgm:prSet loTypeId="urn:microsoft.com/office/officeart/2008/layout/LinedList" loCatId="hierarchy" qsTypeId="urn:microsoft.com/office/officeart/2005/8/quickstyle/simple1" qsCatId="simple" csTypeId="urn:microsoft.com/office/officeart/2005/8/colors/accent0_1" csCatId="mainScheme" phldr="1"/>
      <dgm:spPr/>
      <dgm:t>
        <a:bodyPr/>
        <a:lstStyle/>
        <a:p>
          <a:endParaRPr lang="vi-VN"/>
        </a:p>
      </dgm:t>
    </dgm:pt>
    <dgm:pt modelId="{F6AA1B08-722C-4AD9-92AE-7FB40816C7C3}">
      <dgm:prSet phldrT="[Text]" custT="1"/>
      <dgm:spPr/>
      <dgm:t>
        <a:bodyPr/>
        <a:lstStyle/>
        <a:p>
          <a:r>
            <a:rPr lang="en-US" sz="1200">
              <a:latin typeface="Consolas" panose="020B0609020204030204" pitchFamily="49" charset="0"/>
            </a:rPr>
            <a:t>Đặc tả Use case ID: UC01</a:t>
          </a:r>
          <a:endParaRPr lang="vi-VN" sz="1200"/>
        </a:p>
      </dgm:t>
    </dgm:pt>
    <dgm:pt modelId="{82CE7EA3-73B2-4F34-9E94-6B4EDAF1738D}" type="parTrans" cxnId="{23DEBE49-6470-483A-B297-E7B9233AE0FE}">
      <dgm:prSet/>
      <dgm:spPr/>
      <dgm:t>
        <a:bodyPr/>
        <a:lstStyle/>
        <a:p>
          <a:endParaRPr lang="vi-VN"/>
        </a:p>
      </dgm:t>
    </dgm:pt>
    <dgm:pt modelId="{398D7D65-AC11-4D86-A1BA-E5380737FE52}" type="sibTrans" cxnId="{23DEBE49-6470-483A-B297-E7B9233AE0FE}">
      <dgm:prSet/>
      <dgm:spPr/>
      <dgm:t>
        <a:bodyPr/>
        <a:lstStyle/>
        <a:p>
          <a:endParaRPr lang="vi-VN"/>
        </a:p>
      </dgm:t>
    </dgm:pt>
    <dgm:pt modelId="{3844F83E-9FCC-482D-AF8E-EC32A1CCA6C8}">
      <dgm:prSet custT="1"/>
      <dgm:spPr/>
      <dgm:t>
        <a:bodyPr/>
        <a:lstStyle/>
        <a:p>
          <a:r>
            <a:rPr lang="en-US" sz="1200">
              <a:latin typeface="Consolas" panose="020B0609020204030204" pitchFamily="49" charset="0"/>
            </a:rPr>
            <a:t>Tên Use Case: Đăng nhập</a:t>
          </a:r>
          <a:endParaRPr lang="vi-VN" sz="1200" dirty="0">
            <a:latin typeface="Consolas" panose="020B0609020204030204" pitchFamily="49" charset="0"/>
          </a:endParaRPr>
        </a:p>
      </dgm:t>
    </dgm:pt>
    <dgm:pt modelId="{3EE40661-1DE5-47FD-95A5-6C7201FB7550}" type="parTrans" cxnId="{5FAA434E-B3F1-478A-8913-B26FE51D5FA2}">
      <dgm:prSet custT="1"/>
      <dgm:spPr/>
      <dgm:t>
        <a:bodyPr/>
        <a:lstStyle/>
        <a:p>
          <a:endParaRPr lang="vi-VN" sz="1200">
            <a:solidFill>
              <a:srgbClr val="162535"/>
            </a:solidFill>
          </a:endParaRPr>
        </a:p>
      </dgm:t>
    </dgm:pt>
    <dgm:pt modelId="{8EA64E6F-1AB8-49E0-A2EE-04B424C928DB}" type="sibTrans" cxnId="{5FAA434E-B3F1-478A-8913-B26FE51D5FA2}">
      <dgm:prSet/>
      <dgm:spPr/>
      <dgm:t>
        <a:bodyPr/>
        <a:lstStyle/>
        <a:p>
          <a:endParaRPr lang="vi-VN"/>
        </a:p>
      </dgm:t>
    </dgm:pt>
    <dgm:pt modelId="{5CFEC25A-E356-45A6-ADFC-79CC79B29FA5}">
      <dgm:prSet custT="1"/>
      <dgm:spPr/>
      <dgm:t>
        <a:bodyPr/>
        <a:lstStyle/>
        <a:p>
          <a:r>
            <a:rPr lang="en-US" sz="1200">
              <a:latin typeface="Consolas" panose="020B0609020204030204" pitchFamily="49" charset="0"/>
            </a:rPr>
            <a:t>Mô tả vắn tắt:Use case này cho phép User đăng nhập vào hệ thống</a:t>
          </a:r>
          <a:endParaRPr lang="vi-VN" sz="1200" dirty="0">
            <a:latin typeface="Consolas" panose="020B0609020204030204" pitchFamily="49" charset="0"/>
          </a:endParaRPr>
        </a:p>
      </dgm:t>
    </dgm:pt>
    <dgm:pt modelId="{E68B02D3-100C-4EA0-9F2E-DF199339727A}" type="parTrans" cxnId="{BFD089CF-0155-495D-A042-0A5BE48F4219}">
      <dgm:prSet custT="1"/>
      <dgm:spPr/>
      <dgm:t>
        <a:bodyPr/>
        <a:lstStyle/>
        <a:p>
          <a:endParaRPr lang="vi-VN" sz="1200">
            <a:solidFill>
              <a:srgbClr val="162535"/>
            </a:solidFill>
          </a:endParaRPr>
        </a:p>
      </dgm:t>
    </dgm:pt>
    <dgm:pt modelId="{86A6EA58-7389-4A33-BA22-3BD066356883}" type="sibTrans" cxnId="{BFD089CF-0155-495D-A042-0A5BE48F4219}">
      <dgm:prSet/>
      <dgm:spPr/>
      <dgm:t>
        <a:bodyPr/>
        <a:lstStyle/>
        <a:p>
          <a:endParaRPr lang="vi-VN"/>
        </a:p>
      </dgm:t>
    </dgm:pt>
    <dgm:pt modelId="{A704AD23-FEB9-4305-A019-CBFA9291FE13}">
      <dgm:prSet custT="1"/>
      <dgm:spPr/>
      <dgm:t>
        <a:bodyPr/>
        <a:lstStyle/>
        <a:p>
          <a:r>
            <a:rPr lang="en-US" sz="1200">
              <a:latin typeface="Consolas" panose="020B0609020204030204" pitchFamily="49" charset="0"/>
            </a:rPr>
            <a:t>Actor chính: User</a:t>
          </a:r>
          <a:endParaRPr lang="vi-VN" sz="1200" dirty="0">
            <a:latin typeface="Consolas" panose="020B0609020204030204" pitchFamily="49" charset="0"/>
          </a:endParaRPr>
        </a:p>
      </dgm:t>
    </dgm:pt>
    <dgm:pt modelId="{95A57AD4-11B4-43E0-A8AC-F8520D452F14}" type="parTrans" cxnId="{4A54A425-F9EC-4710-BB38-685BF35CF22D}">
      <dgm:prSet custT="1"/>
      <dgm:spPr/>
      <dgm:t>
        <a:bodyPr/>
        <a:lstStyle/>
        <a:p>
          <a:endParaRPr lang="vi-VN" sz="1200">
            <a:solidFill>
              <a:srgbClr val="162535"/>
            </a:solidFill>
          </a:endParaRPr>
        </a:p>
      </dgm:t>
    </dgm:pt>
    <dgm:pt modelId="{189D3745-0F39-41A9-8D3F-C79112A6BCF1}" type="sibTrans" cxnId="{4A54A425-F9EC-4710-BB38-685BF35CF22D}">
      <dgm:prSet/>
      <dgm:spPr/>
      <dgm:t>
        <a:bodyPr/>
        <a:lstStyle/>
        <a:p>
          <a:endParaRPr lang="vi-VN"/>
        </a:p>
      </dgm:t>
    </dgm:pt>
    <dgm:pt modelId="{06337E7C-D746-4B92-8E85-232C1A26A9E9}">
      <dgm:prSet custT="1"/>
      <dgm:spPr/>
      <dgm:t>
        <a:bodyPr/>
        <a:lstStyle/>
        <a:p>
          <a:r>
            <a:rPr lang="en-US" sz="1200">
              <a:latin typeface="Consolas" panose="020B0609020204030204" pitchFamily="49" charset="0"/>
            </a:rPr>
            <a:t>Actor phụ: Không có</a:t>
          </a:r>
          <a:endParaRPr lang="vi-VN" sz="1200" dirty="0">
            <a:latin typeface="Consolas" panose="020B0609020204030204" pitchFamily="49" charset="0"/>
          </a:endParaRPr>
        </a:p>
      </dgm:t>
    </dgm:pt>
    <dgm:pt modelId="{C1B88A38-4EBB-47CC-855E-F14010BCFA3C}" type="parTrans" cxnId="{83D31B84-5471-4C32-8069-54F1F80C9C98}">
      <dgm:prSet custT="1"/>
      <dgm:spPr/>
      <dgm:t>
        <a:bodyPr/>
        <a:lstStyle/>
        <a:p>
          <a:endParaRPr lang="vi-VN" sz="1200">
            <a:solidFill>
              <a:srgbClr val="162535"/>
            </a:solidFill>
          </a:endParaRPr>
        </a:p>
      </dgm:t>
    </dgm:pt>
    <dgm:pt modelId="{CF3CFFD4-EB1A-4483-A4AB-AC5B8A9FF782}" type="sibTrans" cxnId="{83D31B84-5471-4C32-8069-54F1F80C9C98}">
      <dgm:prSet/>
      <dgm:spPr/>
      <dgm:t>
        <a:bodyPr/>
        <a:lstStyle/>
        <a:p>
          <a:endParaRPr lang="vi-VN"/>
        </a:p>
      </dgm:t>
    </dgm:pt>
    <dgm:pt modelId="{0D3DF132-959B-4A2E-85AA-E7C6E66EA8C0}">
      <dgm:prSet custT="1"/>
      <dgm:spPr/>
      <dgm:t>
        <a:bodyPr/>
        <a:lstStyle/>
        <a:p>
          <a:r>
            <a:rPr lang="en-US" sz="1200">
              <a:latin typeface="Consolas" panose="020B0609020204030204" pitchFamily="49" charset="0"/>
            </a:rPr>
            <a:t>Tiền điều kiện: Không có</a:t>
          </a:r>
          <a:endParaRPr lang="vi-VN" sz="1200" dirty="0">
            <a:latin typeface="Consolas" panose="020B0609020204030204" pitchFamily="49" charset="0"/>
          </a:endParaRPr>
        </a:p>
      </dgm:t>
    </dgm:pt>
    <dgm:pt modelId="{3CC3ABF2-AF1F-4D65-A509-316FD9EBE5F2}" type="parTrans" cxnId="{D3039605-CE8E-4E11-8797-64537500A4A3}">
      <dgm:prSet custT="1"/>
      <dgm:spPr/>
      <dgm:t>
        <a:bodyPr/>
        <a:lstStyle/>
        <a:p>
          <a:endParaRPr lang="vi-VN" sz="1200">
            <a:solidFill>
              <a:srgbClr val="162535"/>
            </a:solidFill>
          </a:endParaRPr>
        </a:p>
      </dgm:t>
    </dgm:pt>
    <dgm:pt modelId="{67D08BA1-C695-4C67-8304-0386C6B0D416}" type="sibTrans" cxnId="{D3039605-CE8E-4E11-8797-64537500A4A3}">
      <dgm:prSet/>
      <dgm:spPr/>
      <dgm:t>
        <a:bodyPr/>
        <a:lstStyle/>
        <a:p>
          <a:endParaRPr lang="vi-VN"/>
        </a:p>
      </dgm:t>
    </dgm:pt>
    <dgm:pt modelId="{4786ADEE-B493-44FB-A815-23F44FBF5E4C}">
      <dgm:prSet custT="1"/>
      <dgm:spPr/>
      <dgm:t>
        <a:bodyPr/>
        <a:lstStyle/>
        <a:p>
          <a:r>
            <a:rPr lang="en-US" sz="1200">
              <a:latin typeface="Consolas" panose="020B0609020204030204" pitchFamily="49" charset="0"/>
            </a:rPr>
            <a:t>Hậu điều kiện : Sau khi đăng nhập thành công sẽ quay về màn hình chính</a:t>
          </a:r>
          <a:endParaRPr lang="vi-VN" sz="1200" dirty="0">
            <a:latin typeface="Consolas" panose="020B0609020204030204" pitchFamily="49" charset="0"/>
          </a:endParaRPr>
        </a:p>
      </dgm:t>
    </dgm:pt>
    <dgm:pt modelId="{EB87B17B-F9C0-4D40-8660-C231C199C4E7}" type="parTrans" cxnId="{A16D97BA-30E8-45EC-B800-CC8E228404D4}">
      <dgm:prSet custT="1"/>
      <dgm:spPr/>
      <dgm:t>
        <a:bodyPr/>
        <a:lstStyle/>
        <a:p>
          <a:endParaRPr lang="vi-VN" sz="1200">
            <a:solidFill>
              <a:srgbClr val="162535"/>
            </a:solidFill>
          </a:endParaRPr>
        </a:p>
      </dgm:t>
    </dgm:pt>
    <dgm:pt modelId="{A5317BBE-F09F-4A94-997B-0B4367FF21ED}" type="sibTrans" cxnId="{A16D97BA-30E8-45EC-B800-CC8E228404D4}">
      <dgm:prSet/>
      <dgm:spPr/>
      <dgm:t>
        <a:bodyPr/>
        <a:lstStyle/>
        <a:p>
          <a:endParaRPr lang="vi-VN"/>
        </a:p>
      </dgm:t>
    </dgm:pt>
    <dgm:pt modelId="{C6F147B2-D607-497B-BF01-C619252228D9}">
      <dgm:prSet custT="1"/>
      <dgm:spPr/>
      <dgm:t>
        <a:bodyPr/>
        <a:lstStyle/>
        <a:p>
          <a:r>
            <a:rPr lang="en-US" sz="1200">
              <a:latin typeface="Consolas" panose="020B0609020204030204" pitchFamily="49" charset="0"/>
            </a:rPr>
            <a:t>Luồng chính: </a:t>
          </a:r>
          <a:endParaRPr lang="en-US" sz="1200" dirty="0">
            <a:latin typeface="Consolas" panose="020B0609020204030204" pitchFamily="49" charset="0"/>
          </a:endParaRPr>
        </a:p>
      </dgm:t>
    </dgm:pt>
    <dgm:pt modelId="{723E947B-53C7-494B-A96E-6762C98D5E0D}" type="parTrans" cxnId="{F8E52440-7985-4458-BDBD-A87F3E4AE77F}">
      <dgm:prSet custT="1"/>
      <dgm:spPr/>
      <dgm:t>
        <a:bodyPr/>
        <a:lstStyle/>
        <a:p>
          <a:endParaRPr lang="vi-VN" sz="1200">
            <a:solidFill>
              <a:srgbClr val="162535"/>
            </a:solidFill>
          </a:endParaRPr>
        </a:p>
      </dgm:t>
    </dgm:pt>
    <dgm:pt modelId="{3AF955FA-09A5-41C6-BF2A-A56A4C80D550}" type="sibTrans" cxnId="{F8E52440-7985-4458-BDBD-A87F3E4AE77F}">
      <dgm:prSet/>
      <dgm:spPr/>
      <dgm:t>
        <a:bodyPr/>
        <a:lstStyle/>
        <a:p>
          <a:endParaRPr lang="vi-VN"/>
        </a:p>
      </dgm:t>
    </dgm:pt>
    <dgm:pt modelId="{2E0D99AA-1AB7-482E-839D-70AEF73C2D3A}">
      <dgm:prSet custT="1"/>
      <dgm:spPr/>
      <dgm:t>
        <a:bodyPr/>
        <a:lstStyle/>
        <a:p>
          <a:r>
            <a:rPr lang="en-US" sz="900">
              <a:latin typeface="Consolas" panose="020B0609020204030204" pitchFamily="49" charset="0"/>
            </a:rPr>
            <a:t>B1: User chọn </a:t>
          </a:r>
          <a:r>
            <a:rPr lang="en-US" sz="900" b="1">
              <a:latin typeface="Consolas" panose="020B0609020204030204" pitchFamily="49" charset="0"/>
            </a:rPr>
            <a:t>đăng nhập</a:t>
          </a:r>
          <a:r>
            <a:rPr lang="en-US" sz="900">
              <a:latin typeface="Consolas" panose="020B0609020204030204" pitchFamily="49" charset="0"/>
            </a:rPr>
            <a:t> tại màn hình chính</a:t>
          </a:r>
          <a:endParaRPr lang="en-US" sz="900" dirty="0">
            <a:latin typeface="Consolas" panose="020B0609020204030204" pitchFamily="49" charset="0"/>
          </a:endParaRPr>
        </a:p>
      </dgm:t>
    </dgm:pt>
    <dgm:pt modelId="{DD317C08-B1C9-4970-9939-01C919FA5557}" type="parTrans" cxnId="{98359465-B517-40B5-A2FE-34231800A0C4}">
      <dgm:prSet custT="1"/>
      <dgm:spPr/>
      <dgm:t>
        <a:bodyPr/>
        <a:lstStyle/>
        <a:p>
          <a:endParaRPr lang="vi-VN" sz="1200">
            <a:solidFill>
              <a:srgbClr val="162535"/>
            </a:solidFill>
          </a:endParaRPr>
        </a:p>
      </dgm:t>
    </dgm:pt>
    <dgm:pt modelId="{D044F2A1-EBF9-445F-9696-D52D9CDF748F}" type="sibTrans" cxnId="{98359465-B517-40B5-A2FE-34231800A0C4}">
      <dgm:prSet/>
      <dgm:spPr/>
      <dgm:t>
        <a:bodyPr/>
        <a:lstStyle/>
        <a:p>
          <a:endParaRPr lang="vi-VN"/>
        </a:p>
      </dgm:t>
    </dgm:pt>
    <dgm:pt modelId="{31EF1216-9539-4B33-93D4-5B6EBABE99B5}">
      <dgm:prSet custT="1"/>
      <dgm:spPr/>
      <dgm:t>
        <a:bodyPr/>
        <a:lstStyle/>
        <a:p>
          <a:r>
            <a:rPr lang="en-US" sz="900">
              <a:latin typeface="Consolas" panose="020B0609020204030204" pitchFamily="49" charset="0"/>
            </a:rPr>
            <a:t>B2: User nhập các thông tin như username, password</a:t>
          </a:r>
          <a:endParaRPr lang="en-US" sz="900" dirty="0">
            <a:latin typeface="Consolas" panose="020B0609020204030204" pitchFamily="49" charset="0"/>
          </a:endParaRPr>
        </a:p>
      </dgm:t>
    </dgm:pt>
    <dgm:pt modelId="{9E42539A-4720-4828-8D6B-20A3A4C72EB9}" type="parTrans" cxnId="{23298125-F15A-4F2A-AB84-523AB8B32C46}">
      <dgm:prSet custT="1"/>
      <dgm:spPr/>
      <dgm:t>
        <a:bodyPr/>
        <a:lstStyle/>
        <a:p>
          <a:endParaRPr lang="vi-VN" sz="1200">
            <a:solidFill>
              <a:srgbClr val="162535"/>
            </a:solidFill>
          </a:endParaRPr>
        </a:p>
      </dgm:t>
    </dgm:pt>
    <dgm:pt modelId="{67133F34-FCC2-4D3A-BAAB-5EC180E3021C}" type="sibTrans" cxnId="{23298125-F15A-4F2A-AB84-523AB8B32C46}">
      <dgm:prSet/>
      <dgm:spPr/>
      <dgm:t>
        <a:bodyPr/>
        <a:lstStyle/>
        <a:p>
          <a:endParaRPr lang="vi-VN"/>
        </a:p>
      </dgm:t>
    </dgm:pt>
    <dgm:pt modelId="{2941EA07-79BF-4F8A-9929-98B5620E5E85}">
      <dgm:prSet custT="1"/>
      <dgm:spPr/>
      <dgm:t>
        <a:bodyPr/>
        <a:lstStyle/>
        <a:p>
          <a:r>
            <a:rPr lang="en-US" sz="900">
              <a:latin typeface="Consolas" panose="020B0609020204030204" pitchFamily="49" charset="0"/>
            </a:rPr>
            <a:t>B3: User bấm nút "Đăng nhập" để hoàn tất quá trình </a:t>
          </a:r>
          <a:endParaRPr lang="vi-VN" sz="900" dirty="0">
            <a:latin typeface="Consolas" panose="020B0609020204030204" pitchFamily="49" charset="0"/>
          </a:endParaRPr>
        </a:p>
      </dgm:t>
    </dgm:pt>
    <dgm:pt modelId="{0A299093-7DE5-4B2C-AC13-7FB4CC56A19D}" type="parTrans" cxnId="{DA88DACE-BA19-44CF-A1AE-02D11591ED4A}">
      <dgm:prSet custT="1"/>
      <dgm:spPr/>
      <dgm:t>
        <a:bodyPr/>
        <a:lstStyle/>
        <a:p>
          <a:endParaRPr lang="vi-VN" sz="1200">
            <a:solidFill>
              <a:srgbClr val="162535"/>
            </a:solidFill>
          </a:endParaRPr>
        </a:p>
      </dgm:t>
    </dgm:pt>
    <dgm:pt modelId="{3C226D21-A39F-4926-94A3-160F718D64F9}" type="sibTrans" cxnId="{DA88DACE-BA19-44CF-A1AE-02D11591ED4A}">
      <dgm:prSet/>
      <dgm:spPr/>
      <dgm:t>
        <a:bodyPr/>
        <a:lstStyle/>
        <a:p>
          <a:endParaRPr lang="vi-VN"/>
        </a:p>
      </dgm:t>
    </dgm:pt>
    <dgm:pt modelId="{BC194C27-F7F8-4D96-B37A-50D1B9217BBB}">
      <dgm:prSet custT="1"/>
      <dgm:spPr/>
      <dgm:t>
        <a:bodyPr/>
        <a:lstStyle/>
        <a:p>
          <a:r>
            <a:rPr lang="en-US" sz="1200">
              <a:latin typeface="Consolas" panose="020B0609020204030204" pitchFamily="49" charset="0"/>
            </a:rPr>
            <a:t>Luồng thay thế:</a:t>
          </a:r>
          <a:endParaRPr lang="vi-VN" sz="1200" dirty="0">
            <a:latin typeface="Consolas" panose="020B0609020204030204" pitchFamily="49" charset="0"/>
          </a:endParaRPr>
        </a:p>
      </dgm:t>
    </dgm:pt>
    <dgm:pt modelId="{95631508-B331-4C55-BAFE-5634B011F281}" type="parTrans" cxnId="{E7068417-D6AF-409F-A38E-87EB66502E94}">
      <dgm:prSet custT="1"/>
      <dgm:spPr/>
      <dgm:t>
        <a:bodyPr/>
        <a:lstStyle/>
        <a:p>
          <a:endParaRPr lang="vi-VN" sz="1200">
            <a:solidFill>
              <a:srgbClr val="162535"/>
            </a:solidFill>
          </a:endParaRPr>
        </a:p>
      </dgm:t>
    </dgm:pt>
    <dgm:pt modelId="{43CC21DC-2173-4026-BAE4-61D881F6BCB2}" type="sibTrans" cxnId="{E7068417-D6AF-409F-A38E-87EB66502E94}">
      <dgm:prSet/>
      <dgm:spPr/>
      <dgm:t>
        <a:bodyPr/>
        <a:lstStyle/>
        <a:p>
          <a:endParaRPr lang="vi-VN"/>
        </a:p>
      </dgm:t>
    </dgm:pt>
    <dgm:pt modelId="{1FE7B0C2-DA26-4769-9AC4-8ECC366432AD}">
      <dgm:prSet custT="1"/>
      <dgm:spPr/>
      <dgm:t>
        <a:bodyPr/>
        <a:lstStyle/>
        <a:p>
          <a:r>
            <a:rPr lang="en-US" sz="1100">
              <a:latin typeface="Consolas" panose="020B0609020204030204" pitchFamily="49" charset="0"/>
            </a:rPr>
            <a:t>Nếu ở B2 User nhập sai thông tin thì sẽ hiển thị thông báo yêu cầu User nhập lại</a:t>
          </a:r>
          <a:endParaRPr lang="vi-VN" sz="1100" dirty="0">
            <a:latin typeface="Consolas" panose="020B0609020204030204" pitchFamily="49" charset="0"/>
          </a:endParaRPr>
        </a:p>
      </dgm:t>
    </dgm:pt>
    <dgm:pt modelId="{D31489EA-292A-4DA6-89C6-F82D384B4C39}" type="parTrans" cxnId="{EE23366B-AF31-42E3-9814-BC3079A01C18}">
      <dgm:prSet custT="1"/>
      <dgm:spPr/>
      <dgm:t>
        <a:bodyPr/>
        <a:lstStyle/>
        <a:p>
          <a:endParaRPr lang="vi-VN" sz="1200">
            <a:solidFill>
              <a:srgbClr val="162535"/>
            </a:solidFill>
          </a:endParaRPr>
        </a:p>
      </dgm:t>
    </dgm:pt>
    <dgm:pt modelId="{6356443C-B9AE-46EE-8B8D-68F92814B623}" type="sibTrans" cxnId="{EE23366B-AF31-42E3-9814-BC3079A01C18}">
      <dgm:prSet/>
      <dgm:spPr/>
      <dgm:t>
        <a:bodyPr/>
        <a:lstStyle/>
        <a:p>
          <a:endParaRPr lang="vi-VN"/>
        </a:p>
      </dgm:t>
    </dgm:pt>
    <dgm:pt modelId="{49EEA321-0DDC-4FFC-8C0C-241CD642602A}">
      <dgm:prSet custT="1"/>
      <dgm:spPr/>
      <dgm:t>
        <a:bodyPr/>
        <a:lstStyle/>
        <a:p>
          <a:r>
            <a:rPr lang="en-US" sz="1200">
              <a:latin typeface="Consolas" panose="020B0609020204030204" pitchFamily="49" charset="0"/>
            </a:rPr>
            <a:t>Luồng ngoại lệ: </a:t>
          </a:r>
          <a:endParaRPr lang="vi-VN" sz="1200" dirty="0">
            <a:latin typeface="Consolas" panose="020B0609020204030204" pitchFamily="49" charset="0"/>
          </a:endParaRPr>
        </a:p>
      </dgm:t>
    </dgm:pt>
    <dgm:pt modelId="{99FF0AC4-A7EC-4793-9775-DD0BF0B82B13}" type="parTrans" cxnId="{FF1C5942-FC96-4415-8551-2F2185DCF3AE}">
      <dgm:prSet custT="1"/>
      <dgm:spPr/>
      <dgm:t>
        <a:bodyPr/>
        <a:lstStyle/>
        <a:p>
          <a:endParaRPr lang="vi-VN" sz="1200">
            <a:solidFill>
              <a:srgbClr val="162535"/>
            </a:solidFill>
          </a:endParaRPr>
        </a:p>
      </dgm:t>
    </dgm:pt>
    <dgm:pt modelId="{5701E445-CCF5-4A8A-87B5-C4045E9D9CFB}" type="sibTrans" cxnId="{FF1C5942-FC96-4415-8551-2F2185DCF3AE}">
      <dgm:prSet/>
      <dgm:spPr/>
      <dgm:t>
        <a:bodyPr/>
        <a:lstStyle/>
        <a:p>
          <a:endParaRPr lang="vi-VN"/>
        </a:p>
      </dgm:t>
    </dgm:pt>
    <dgm:pt modelId="{445A6D94-3EE0-4711-8205-CC01A27991AE}">
      <dgm:prSet custT="1"/>
      <dgm:spPr/>
      <dgm:t>
        <a:bodyPr/>
        <a:lstStyle/>
        <a:p>
          <a:r>
            <a:rPr lang="en-US" sz="1100">
              <a:latin typeface="Consolas" panose="020B0609020204030204" pitchFamily="49" charset="0"/>
            </a:rPr>
            <a:t>Nếu có ngoại lệ xảy ra, hiển thị thông báo và quay về Trang Chủ</a:t>
          </a:r>
          <a:endParaRPr lang="vi-VN" sz="1100" dirty="0">
            <a:latin typeface="Consolas" panose="020B0609020204030204" pitchFamily="49" charset="0"/>
          </a:endParaRPr>
        </a:p>
      </dgm:t>
    </dgm:pt>
    <dgm:pt modelId="{31FE9A9E-2F43-4A50-BE7F-591C69F178A0}" type="parTrans" cxnId="{8C1B68C7-B34F-4158-B5B5-B7F9FA0A6C2F}">
      <dgm:prSet custT="1"/>
      <dgm:spPr/>
      <dgm:t>
        <a:bodyPr/>
        <a:lstStyle/>
        <a:p>
          <a:endParaRPr lang="vi-VN" sz="1200">
            <a:solidFill>
              <a:srgbClr val="162535"/>
            </a:solidFill>
          </a:endParaRPr>
        </a:p>
      </dgm:t>
    </dgm:pt>
    <dgm:pt modelId="{5827E6B8-1278-4BC7-AFD5-BE5549E6AC49}" type="sibTrans" cxnId="{8C1B68C7-B34F-4158-B5B5-B7F9FA0A6C2F}">
      <dgm:prSet/>
      <dgm:spPr/>
      <dgm:t>
        <a:bodyPr/>
        <a:lstStyle/>
        <a:p>
          <a:endParaRPr lang="vi-VN"/>
        </a:p>
      </dgm:t>
    </dgm:pt>
    <dgm:pt modelId="{0B31168F-BEB7-42C1-8980-A7FD4B537C2F}" type="pres">
      <dgm:prSet presAssocID="{09B514D2-8562-46BF-8906-DB949F801D71}" presName="vert0" presStyleCnt="0">
        <dgm:presLayoutVars>
          <dgm:dir/>
          <dgm:animOne val="branch"/>
          <dgm:animLvl val="lvl"/>
        </dgm:presLayoutVars>
      </dgm:prSet>
      <dgm:spPr/>
    </dgm:pt>
    <dgm:pt modelId="{D487248D-7742-4E70-810B-97497D7BDBA3}" type="pres">
      <dgm:prSet presAssocID="{F6AA1B08-722C-4AD9-92AE-7FB40816C7C3}" presName="thickLine" presStyleLbl="alignNode1" presStyleIdx="0" presStyleCnt="1"/>
      <dgm:spPr/>
    </dgm:pt>
    <dgm:pt modelId="{1C52C65D-98AE-4983-8C4A-843427D956E3}" type="pres">
      <dgm:prSet presAssocID="{F6AA1B08-722C-4AD9-92AE-7FB40816C7C3}" presName="horz1" presStyleCnt="0"/>
      <dgm:spPr/>
    </dgm:pt>
    <dgm:pt modelId="{5C521FFD-10BA-4BE1-8EC9-40F37E64D861}" type="pres">
      <dgm:prSet presAssocID="{F6AA1B08-722C-4AD9-92AE-7FB40816C7C3}" presName="tx1" presStyleLbl="revTx" presStyleIdx="0" presStyleCnt="15"/>
      <dgm:spPr/>
    </dgm:pt>
    <dgm:pt modelId="{EF493B13-1518-4C4F-B079-3C639D235751}" type="pres">
      <dgm:prSet presAssocID="{F6AA1B08-722C-4AD9-92AE-7FB40816C7C3}" presName="vert1" presStyleCnt="0"/>
      <dgm:spPr/>
    </dgm:pt>
    <dgm:pt modelId="{46CE6D07-01BE-4AD8-A12B-2072D0C4D634}" type="pres">
      <dgm:prSet presAssocID="{3844F83E-9FCC-482D-AF8E-EC32A1CCA6C8}" presName="vertSpace2a" presStyleCnt="0"/>
      <dgm:spPr/>
    </dgm:pt>
    <dgm:pt modelId="{69E79929-2488-403F-8A4D-EE7591999294}" type="pres">
      <dgm:prSet presAssocID="{3844F83E-9FCC-482D-AF8E-EC32A1CCA6C8}" presName="horz2" presStyleCnt="0"/>
      <dgm:spPr/>
    </dgm:pt>
    <dgm:pt modelId="{1D8AD838-90D8-4EA3-B006-1FD6A9ECCEEE}" type="pres">
      <dgm:prSet presAssocID="{3844F83E-9FCC-482D-AF8E-EC32A1CCA6C8}" presName="horzSpace2" presStyleCnt="0"/>
      <dgm:spPr/>
    </dgm:pt>
    <dgm:pt modelId="{68F888F1-7E68-44A5-B069-33A720C32073}" type="pres">
      <dgm:prSet presAssocID="{3844F83E-9FCC-482D-AF8E-EC32A1CCA6C8}" presName="tx2" presStyleLbl="revTx" presStyleIdx="1" presStyleCnt="15"/>
      <dgm:spPr/>
    </dgm:pt>
    <dgm:pt modelId="{384470E1-3EF0-43C4-A737-2F7FBB9084DC}" type="pres">
      <dgm:prSet presAssocID="{3844F83E-9FCC-482D-AF8E-EC32A1CCA6C8}" presName="vert2" presStyleCnt="0"/>
      <dgm:spPr/>
    </dgm:pt>
    <dgm:pt modelId="{EBBB846A-AD1D-4C83-B302-AD06AAB84FB1}" type="pres">
      <dgm:prSet presAssocID="{3844F83E-9FCC-482D-AF8E-EC32A1CCA6C8}" presName="thinLine2b" presStyleLbl="callout" presStyleIdx="0" presStyleCnt="11"/>
      <dgm:spPr/>
    </dgm:pt>
    <dgm:pt modelId="{CBDAE63B-47B3-4379-B72C-69DA107CABC9}" type="pres">
      <dgm:prSet presAssocID="{3844F83E-9FCC-482D-AF8E-EC32A1CCA6C8}" presName="vertSpace2b" presStyleCnt="0"/>
      <dgm:spPr/>
    </dgm:pt>
    <dgm:pt modelId="{2AFC7863-FFE2-447B-896D-F31E5CB3E8AF}" type="pres">
      <dgm:prSet presAssocID="{5CFEC25A-E356-45A6-ADFC-79CC79B29FA5}" presName="horz2" presStyleCnt="0"/>
      <dgm:spPr/>
    </dgm:pt>
    <dgm:pt modelId="{8684EA80-78C5-425C-A969-EA7748FED091}" type="pres">
      <dgm:prSet presAssocID="{5CFEC25A-E356-45A6-ADFC-79CC79B29FA5}" presName="horzSpace2" presStyleCnt="0"/>
      <dgm:spPr/>
    </dgm:pt>
    <dgm:pt modelId="{454AB369-F718-4C0C-BE38-22D08C0FB79F}" type="pres">
      <dgm:prSet presAssocID="{5CFEC25A-E356-45A6-ADFC-79CC79B29FA5}" presName="tx2" presStyleLbl="revTx" presStyleIdx="2" presStyleCnt="15"/>
      <dgm:spPr/>
    </dgm:pt>
    <dgm:pt modelId="{1D411742-B200-467A-BBF8-06E044900BF9}" type="pres">
      <dgm:prSet presAssocID="{5CFEC25A-E356-45A6-ADFC-79CC79B29FA5}" presName="vert2" presStyleCnt="0"/>
      <dgm:spPr/>
    </dgm:pt>
    <dgm:pt modelId="{50552C3A-EFB3-4FC2-B755-F03A2E1D6F18}" type="pres">
      <dgm:prSet presAssocID="{5CFEC25A-E356-45A6-ADFC-79CC79B29FA5}" presName="thinLine2b" presStyleLbl="callout" presStyleIdx="1" presStyleCnt="11"/>
      <dgm:spPr/>
    </dgm:pt>
    <dgm:pt modelId="{877555BD-1762-4F66-88E7-25D61D36556A}" type="pres">
      <dgm:prSet presAssocID="{5CFEC25A-E356-45A6-ADFC-79CC79B29FA5}" presName="vertSpace2b" presStyleCnt="0"/>
      <dgm:spPr/>
    </dgm:pt>
    <dgm:pt modelId="{4BCFC30A-1E7E-416B-8139-373E4F2AF9FB}" type="pres">
      <dgm:prSet presAssocID="{A704AD23-FEB9-4305-A019-CBFA9291FE13}" presName="horz2" presStyleCnt="0"/>
      <dgm:spPr/>
    </dgm:pt>
    <dgm:pt modelId="{2209E26B-0E78-45F2-839F-BA725B773CC3}" type="pres">
      <dgm:prSet presAssocID="{A704AD23-FEB9-4305-A019-CBFA9291FE13}" presName="horzSpace2" presStyleCnt="0"/>
      <dgm:spPr/>
    </dgm:pt>
    <dgm:pt modelId="{F32EAB5C-EB05-40D4-BAAF-84CE416F7507}" type="pres">
      <dgm:prSet presAssocID="{A704AD23-FEB9-4305-A019-CBFA9291FE13}" presName="tx2" presStyleLbl="revTx" presStyleIdx="3" presStyleCnt="15"/>
      <dgm:spPr/>
    </dgm:pt>
    <dgm:pt modelId="{19C731CB-6B26-4F74-B5DB-417945054322}" type="pres">
      <dgm:prSet presAssocID="{A704AD23-FEB9-4305-A019-CBFA9291FE13}" presName="vert2" presStyleCnt="0"/>
      <dgm:spPr/>
    </dgm:pt>
    <dgm:pt modelId="{D6256380-46AC-486F-AE69-AB027988BF60}" type="pres">
      <dgm:prSet presAssocID="{A704AD23-FEB9-4305-A019-CBFA9291FE13}" presName="thinLine2b" presStyleLbl="callout" presStyleIdx="2" presStyleCnt="11"/>
      <dgm:spPr/>
    </dgm:pt>
    <dgm:pt modelId="{17CE3B4B-E18E-4280-B660-C8A7C7093573}" type="pres">
      <dgm:prSet presAssocID="{A704AD23-FEB9-4305-A019-CBFA9291FE13}" presName="vertSpace2b" presStyleCnt="0"/>
      <dgm:spPr/>
    </dgm:pt>
    <dgm:pt modelId="{FBD389E9-6EDA-49CF-AD77-25F4FBAF7A07}" type="pres">
      <dgm:prSet presAssocID="{06337E7C-D746-4B92-8E85-232C1A26A9E9}" presName="horz2" presStyleCnt="0"/>
      <dgm:spPr/>
    </dgm:pt>
    <dgm:pt modelId="{ACCC6AA0-F70B-4E59-B414-61216D0797DE}" type="pres">
      <dgm:prSet presAssocID="{06337E7C-D746-4B92-8E85-232C1A26A9E9}" presName="horzSpace2" presStyleCnt="0"/>
      <dgm:spPr/>
    </dgm:pt>
    <dgm:pt modelId="{09AC2E28-DB4C-42D8-A725-FA7352FB7E06}" type="pres">
      <dgm:prSet presAssocID="{06337E7C-D746-4B92-8E85-232C1A26A9E9}" presName="tx2" presStyleLbl="revTx" presStyleIdx="4" presStyleCnt="15"/>
      <dgm:spPr/>
    </dgm:pt>
    <dgm:pt modelId="{94D42A30-C196-4966-AE4E-3A881BC7D5C6}" type="pres">
      <dgm:prSet presAssocID="{06337E7C-D746-4B92-8E85-232C1A26A9E9}" presName="vert2" presStyleCnt="0"/>
      <dgm:spPr/>
    </dgm:pt>
    <dgm:pt modelId="{80F5BE07-83D1-404C-93A7-FACE74E9CE70}" type="pres">
      <dgm:prSet presAssocID="{06337E7C-D746-4B92-8E85-232C1A26A9E9}" presName="thinLine2b" presStyleLbl="callout" presStyleIdx="3" presStyleCnt="11"/>
      <dgm:spPr/>
    </dgm:pt>
    <dgm:pt modelId="{84F91A95-4FC0-4F2F-80F2-C5F385D21E4E}" type="pres">
      <dgm:prSet presAssocID="{06337E7C-D746-4B92-8E85-232C1A26A9E9}" presName="vertSpace2b" presStyleCnt="0"/>
      <dgm:spPr/>
    </dgm:pt>
    <dgm:pt modelId="{3CA13F04-0FEB-435E-8627-99FB7721FCA3}" type="pres">
      <dgm:prSet presAssocID="{0D3DF132-959B-4A2E-85AA-E7C6E66EA8C0}" presName="horz2" presStyleCnt="0"/>
      <dgm:spPr/>
    </dgm:pt>
    <dgm:pt modelId="{6A89E7E3-7CD9-4AE2-B42A-9A46DCC5DB38}" type="pres">
      <dgm:prSet presAssocID="{0D3DF132-959B-4A2E-85AA-E7C6E66EA8C0}" presName="horzSpace2" presStyleCnt="0"/>
      <dgm:spPr/>
    </dgm:pt>
    <dgm:pt modelId="{A75EFB5B-AEC4-4CF9-BB1B-C349993F1BE4}" type="pres">
      <dgm:prSet presAssocID="{0D3DF132-959B-4A2E-85AA-E7C6E66EA8C0}" presName="tx2" presStyleLbl="revTx" presStyleIdx="5" presStyleCnt="15"/>
      <dgm:spPr/>
    </dgm:pt>
    <dgm:pt modelId="{E338CDAD-8531-4999-BB6B-544312B90444}" type="pres">
      <dgm:prSet presAssocID="{0D3DF132-959B-4A2E-85AA-E7C6E66EA8C0}" presName="vert2" presStyleCnt="0"/>
      <dgm:spPr/>
    </dgm:pt>
    <dgm:pt modelId="{7C5A1B5F-3145-4DFA-ACDF-2DAA5016996C}" type="pres">
      <dgm:prSet presAssocID="{0D3DF132-959B-4A2E-85AA-E7C6E66EA8C0}" presName="thinLine2b" presStyleLbl="callout" presStyleIdx="4" presStyleCnt="11"/>
      <dgm:spPr/>
    </dgm:pt>
    <dgm:pt modelId="{47416E15-FD74-4E9C-BD71-2EDB6CFA1703}" type="pres">
      <dgm:prSet presAssocID="{0D3DF132-959B-4A2E-85AA-E7C6E66EA8C0}" presName="vertSpace2b" presStyleCnt="0"/>
      <dgm:spPr/>
    </dgm:pt>
    <dgm:pt modelId="{FEB0F6A4-7B6B-4747-A236-2E0D04EC84A4}" type="pres">
      <dgm:prSet presAssocID="{4786ADEE-B493-44FB-A815-23F44FBF5E4C}" presName="horz2" presStyleCnt="0"/>
      <dgm:spPr/>
    </dgm:pt>
    <dgm:pt modelId="{D2E4BC79-B3E0-4BFF-A837-CEB5040C339F}" type="pres">
      <dgm:prSet presAssocID="{4786ADEE-B493-44FB-A815-23F44FBF5E4C}" presName="horzSpace2" presStyleCnt="0"/>
      <dgm:spPr/>
    </dgm:pt>
    <dgm:pt modelId="{0ACAF840-9C89-4A79-8230-79F87AE9D6AE}" type="pres">
      <dgm:prSet presAssocID="{4786ADEE-B493-44FB-A815-23F44FBF5E4C}" presName="tx2" presStyleLbl="revTx" presStyleIdx="6" presStyleCnt="15" custScaleX="138851"/>
      <dgm:spPr/>
    </dgm:pt>
    <dgm:pt modelId="{170DF514-B6AB-4A7D-93A3-7423BE0CF124}" type="pres">
      <dgm:prSet presAssocID="{4786ADEE-B493-44FB-A815-23F44FBF5E4C}" presName="vert2" presStyleCnt="0"/>
      <dgm:spPr/>
    </dgm:pt>
    <dgm:pt modelId="{9FDF86E2-675C-458D-B1AD-F405B0811A69}" type="pres">
      <dgm:prSet presAssocID="{4786ADEE-B493-44FB-A815-23F44FBF5E4C}" presName="thinLine2b" presStyleLbl="callout" presStyleIdx="5" presStyleCnt="11"/>
      <dgm:spPr/>
    </dgm:pt>
    <dgm:pt modelId="{DB4CB36C-9999-4F92-AFF0-0CDE59761F81}" type="pres">
      <dgm:prSet presAssocID="{4786ADEE-B493-44FB-A815-23F44FBF5E4C}" presName="vertSpace2b" presStyleCnt="0"/>
      <dgm:spPr/>
    </dgm:pt>
    <dgm:pt modelId="{1B3FE9FC-AF76-4D3A-A6F2-E018500393A3}" type="pres">
      <dgm:prSet presAssocID="{C6F147B2-D607-497B-BF01-C619252228D9}" presName="horz2" presStyleCnt="0"/>
      <dgm:spPr/>
    </dgm:pt>
    <dgm:pt modelId="{22EFD9F5-D58C-4B6F-A94F-54944966448F}" type="pres">
      <dgm:prSet presAssocID="{C6F147B2-D607-497B-BF01-C619252228D9}" presName="horzSpace2" presStyleCnt="0"/>
      <dgm:spPr/>
    </dgm:pt>
    <dgm:pt modelId="{3EC635D6-2974-43F8-B67B-840FF9938EE6}" type="pres">
      <dgm:prSet presAssocID="{C6F147B2-D607-497B-BF01-C619252228D9}" presName="tx2" presStyleLbl="revTx" presStyleIdx="7" presStyleCnt="15"/>
      <dgm:spPr/>
    </dgm:pt>
    <dgm:pt modelId="{D5266A1D-D875-469A-9489-53DBE72EE719}" type="pres">
      <dgm:prSet presAssocID="{C6F147B2-D607-497B-BF01-C619252228D9}" presName="vert2" presStyleCnt="0"/>
      <dgm:spPr/>
    </dgm:pt>
    <dgm:pt modelId="{C9B58B98-BCC5-4D42-B5D1-85AEF9B26696}" type="pres">
      <dgm:prSet presAssocID="{2E0D99AA-1AB7-482E-839D-70AEF73C2D3A}" presName="horz3" presStyleCnt="0"/>
      <dgm:spPr/>
    </dgm:pt>
    <dgm:pt modelId="{DCA0F461-E3E7-45A6-9DDD-FED906482D34}" type="pres">
      <dgm:prSet presAssocID="{2E0D99AA-1AB7-482E-839D-70AEF73C2D3A}" presName="horzSpace3" presStyleCnt="0"/>
      <dgm:spPr/>
    </dgm:pt>
    <dgm:pt modelId="{8EF7B70D-523F-41B2-8F96-6537945C8575}" type="pres">
      <dgm:prSet presAssocID="{2E0D99AA-1AB7-482E-839D-70AEF73C2D3A}" presName="tx3" presStyleLbl="revTx" presStyleIdx="8" presStyleCnt="15" custScaleX="121520" custScaleY="74445"/>
      <dgm:spPr/>
    </dgm:pt>
    <dgm:pt modelId="{BA8C4F6C-75F6-400E-9F36-A9D8A342FD8F}" type="pres">
      <dgm:prSet presAssocID="{2E0D99AA-1AB7-482E-839D-70AEF73C2D3A}" presName="vert3" presStyleCnt="0"/>
      <dgm:spPr/>
    </dgm:pt>
    <dgm:pt modelId="{E35915D8-A094-4258-969E-1FD08A044505}" type="pres">
      <dgm:prSet presAssocID="{D044F2A1-EBF9-445F-9696-D52D9CDF748F}" presName="thinLine3" presStyleLbl="callout" presStyleIdx="6" presStyleCnt="11"/>
      <dgm:spPr/>
    </dgm:pt>
    <dgm:pt modelId="{F697D813-A66B-4754-B68B-BD2E4C882B44}" type="pres">
      <dgm:prSet presAssocID="{31EF1216-9539-4B33-93D4-5B6EBABE99B5}" presName="horz3" presStyleCnt="0"/>
      <dgm:spPr/>
    </dgm:pt>
    <dgm:pt modelId="{B3E6293A-CA95-42FE-976D-65A3536D138B}" type="pres">
      <dgm:prSet presAssocID="{31EF1216-9539-4B33-93D4-5B6EBABE99B5}" presName="horzSpace3" presStyleCnt="0"/>
      <dgm:spPr/>
    </dgm:pt>
    <dgm:pt modelId="{11DEB7C7-B645-4F23-A10C-566BDFCA47A7}" type="pres">
      <dgm:prSet presAssocID="{31EF1216-9539-4B33-93D4-5B6EBABE99B5}" presName="tx3" presStyleLbl="revTx" presStyleIdx="9" presStyleCnt="15" custScaleX="112308" custScaleY="107437"/>
      <dgm:spPr/>
    </dgm:pt>
    <dgm:pt modelId="{521154D5-5C47-49BC-8E7E-DE33C6577B7C}" type="pres">
      <dgm:prSet presAssocID="{31EF1216-9539-4B33-93D4-5B6EBABE99B5}" presName="vert3" presStyleCnt="0"/>
      <dgm:spPr/>
    </dgm:pt>
    <dgm:pt modelId="{4FE64F62-D0C2-41C5-935D-E427438BBD2A}" type="pres">
      <dgm:prSet presAssocID="{67133F34-FCC2-4D3A-BAAB-5EC180E3021C}" presName="thinLine3" presStyleLbl="callout" presStyleIdx="7" presStyleCnt="11"/>
      <dgm:spPr/>
    </dgm:pt>
    <dgm:pt modelId="{5BF73448-FBF1-47D1-AC09-F81FEC734845}" type="pres">
      <dgm:prSet presAssocID="{2941EA07-79BF-4F8A-9929-98B5620E5E85}" presName="horz3" presStyleCnt="0"/>
      <dgm:spPr/>
    </dgm:pt>
    <dgm:pt modelId="{3510581A-7272-41C5-9BED-AC07A3126FBB}" type="pres">
      <dgm:prSet presAssocID="{2941EA07-79BF-4F8A-9929-98B5620E5E85}" presName="horzSpace3" presStyleCnt="0"/>
      <dgm:spPr/>
    </dgm:pt>
    <dgm:pt modelId="{97DC1E52-7703-4BB2-A3AA-020CFBCF9280}" type="pres">
      <dgm:prSet presAssocID="{2941EA07-79BF-4F8A-9929-98B5620E5E85}" presName="tx3" presStyleLbl="revTx" presStyleIdx="10" presStyleCnt="15"/>
      <dgm:spPr/>
    </dgm:pt>
    <dgm:pt modelId="{D62060C1-3D04-45D7-A9CC-37AF5818FEB3}" type="pres">
      <dgm:prSet presAssocID="{2941EA07-79BF-4F8A-9929-98B5620E5E85}" presName="vert3" presStyleCnt="0"/>
      <dgm:spPr/>
    </dgm:pt>
    <dgm:pt modelId="{5CC5D2FC-B59D-4286-9FE4-5CA1DFC3BFF8}" type="pres">
      <dgm:prSet presAssocID="{C6F147B2-D607-497B-BF01-C619252228D9}" presName="thinLine2b" presStyleLbl="callout" presStyleIdx="8" presStyleCnt="11"/>
      <dgm:spPr/>
    </dgm:pt>
    <dgm:pt modelId="{BA0F8458-8F62-40FF-951C-78039C89FF7D}" type="pres">
      <dgm:prSet presAssocID="{C6F147B2-D607-497B-BF01-C619252228D9}" presName="vertSpace2b" presStyleCnt="0"/>
      <dgm:spPr/>
    </dgm:pt>
    <dgm:pt modelId="{8099A081-F2DA-4C25-8F34-CA71B9A3EE85}" type="pres">
      <dgm:prSet presAssocID="{BC194C27-F7F8-4D96-B37A-50D1B9217BBB}" presName="horz2" presStyleCnt="0"/>
      <dgm:spPr/>
    </dgm:pt>
    <dgm:pt modelId="{5B4FA0EB-3E77-4C7C-843F-D7168DEB6988}" type="pres">
      <dgm:prSet presAssocID="{BC194C27-F7F8-4D96-B37A-50D1B9217BBB}" presName="horzSpace2" presStyleCnt="0"/>
      <dgm:spPr/>
    </dgm:pt>
    <dgm:pt modelId="{9196B359-40B3-4C53-8D06-7423C4FAD28B}" type="pres">
      <dgm:prSet presAssocID="{BC194C27-F7F8-4D96-B37A-50D1B9217BBB}" presName="tx2" presStyleLbl="revTx" presStyleIdx="11" presStyleCnt="15"/>
      <dgm:spPr/>
    </dgm:pt>
    <dgm:pt modelId="{ED75B43C-9D3B-44A8-854D-20323DB1FBB3}" type="pres">
      <dgm:prSet presAssocID="{BC194C27-F7F8-4D96-B37A-50D1B9217BBB}" presName="vert2" presStyleCnt="0"/>
      <dgm:spPr/>
    </dgm:pt>
    <dgm:pt modelId="{BE3F15A3-5CDA-4CB5-9821-81D3B6A46A2F}" type="pres">
      <dgm:prSet presAssocID="{1FE7B0C2-DA26-4769-9AC4-8ECC366432AD}" presName="horz3" presStyleCnt="0"/>
      <dgm:spPr/>
    </dgm:pt>
    <dgm:pt modelId="{5A482255-67D9-4C3D-8F5E-5BDED1A7CED0}" type="pres">
      <dgm:prSet presAssocID="{1FE7B0C2-DA26-4769-9AC4-8ECC366432AD}" presName="horzSpace3" presStyleCnt="0"/>
      <dgm:spPr/>
    </dgm:pt>
    <dgm:pt modelId="{87CA7C5D-99FB-4684-B518-CF4B458D7616}" type="pres">
      <dgm:prSet presAssocID="{1FE7B0C2-DA26-4769-9AC4-8ECC366432AD}" presName="tx3" presStyleLbl="revTx" presStyleIdx="12" presStyleCnt="15"/>
      <dgm:spPr/>
    </dgm:pt>
    <dgm:pt modelId="{DA81F057-7A65-4236-978D-66987EDD6B3D}" type="pres">
      <dgm:prSet presAssocID="{1FE7B0C2-DA26-4769-9AC4-8ECC366432AD}" presName="vert3" presStyleCnt="0"/>
      <dgm:spPr/>
    </dgm:pt>
    <dgm:pt modelId="{5C435E30-9425-4E10-9BD4-F56239C4EB59}" type="pres">
      <dgm:prSet presAssocID="{BC194C27-F7F8-4D96-B37A-50D1B9217BBB}" presName="thinLine2b" presStyleLbl="callout" presStyleIdx="9" presStyleCnt="11"/>
      <dgm:spPr/>
    </dgm:pt>
    <dgm:pt modelId="{BD88B8DE-31F9-4CE3-A8F6-31D257203AC0}" type="pres">
      <dgm:prSet presAssocID="{BC194C27-F7F8-4D96-B37A-50D1B9217BBB}" presName="vertSpace2b" presStyleCnt="0"/>
      <dgm:spPr/>
    </dgm:pt>
    <dgm:pt modelId="{395F5E30-50AD-495D-9EBF-C209470CF3B1}" type="pres">
      <dgm:prSet presAssocID="{49EEA321-0DDC-4FFC-8C0C-241CD642602A}" presName="horz2" presStyleCnt="0"/>
      <dgm:spPr/>
    </dgm:pt>
    <dgm:pt modelId="{6AEE96E4-71EF-4D64-BE79-FC969FC8830E}" type="pres">
      <dgm:prSet presAssocID="{49EEA321-0DDC-4FFC-8C0C-241CD642602A}" presName="horzSpace2" presStyleCnt="0"/>
      <dgm:spPr/>
    </dgm:pt>
    <dgm:pt modelId="{A51EC3E2-F991-46D6-B3DD-E6E5054C9C43}" type="pres">
      <dgm:prSet presAssocID="{49EEA321-0DDC-4FFC-8C0C-241CD642602A}" presName="tx2" presStyleLbl="revTx" presStyleIdx="13" presStyleCnt="15"/>
      <dgm:spPr/>
    </dgm:pt>
    <dgm:pt modelId="{021CE801-866E-4326-B400-5B65C30163C0}" type="pres">
      <dgm:prSet presAssocID="{49EEA321-0DDC-4FFC-8C0C-241CD642602A}" presName="vert2" presStyleCnt="0"/>
      <dgm:spPr/>
    </dgm:pt>
    <dgm:pt modelId="{1A44E9C2-7E61-412F-B92A-F0D149B86503}" type="pres">
      <dgm:prSet presAssocID="{445A6D94-3EE0-4711-8205-CC01A27991AE}" presName="horz3" presStyleCnt="0"/>
      <dgm:spPr/>
    </dgm:pt>
    <dgm:pt modelId="{A3BDF5DD-FB44-40E8-9375-6AF31CB33F52}" type="pres">
      <dgm:prSet presAssocID="{445A6D94-3EE0-4711-8205-CC01A27991AE}" presName="horzSpace3" presStyleCnt="0"/>
      <dgm:spPr/>
    </dgm:pt>
    <dgm:pt modelId="{46C03D1D-0469-473D-9EBE-A6B6A1782EA8}" type="pres">
      <dgm:prSet presAssocID="{445A6D94-3EE0-4711-8205-CC01A27991AE}" presName="tx3" presStyleLbl="revTx" presStyleIdx="14" presStyleCnt="15"/>
      <dgm:spPr/>
    </dgm:pt>
    <dgm:pt modelId="{B5CEF010-3EB2-4C99-A253-F3F6F05B6551}" type="pres">
      <dgm:prSet presAssocID="{445A6D94-3EE0-4711-8205-CC01A27991AE}" presName="vert3" presStyleCnt="0"/>
      <dgm:spPr/>
    </dgm:pt>
    <dgm:pt modelId="{A8398472-E066-4828-90BD-B5965AD1EB10}" type="pres">
      <dgm:prSet presAssocID="{49EEA321-0DDC-4FFC-8C0C-241CD642602A}" presName="thinLine2b" presStyleLbl="callout" presStyleIdx="10" presStyleCnt="11"/>
      <dgm:spPr/>
    </dgm:pt>
    <dgm:pt modelId="{9FA747F1-EE29-4F4C-B276-1A3A314EDC4A}" type="pres">
      <dgm:prSet presAssocID="{49EEA321-0DDC-4FFC-8C0C-241CD642602A}" presName="vertSpace2b" presStyleCnt="0"/>
      <dgm:spPr/>
    </dgm:pt>
  </dgm:ptLst>
  <dgm:cxnLst>
    <dgm:cxn modelId="{D3039605-CE8E-4E11-8797-64537500A4A3}" srcId="{F6AA1B08-722C-4AD9-92AE-7FB40816C7C3}" destId="{0D3DF132-959B-4A2E-85AA-E7C6E66EA8C0}" srcOrd="4" destOrd="0" parTransId="{3CC3ABF2-AF1F-4D65-A509-316FD9EBE5F2}" sibTransId="{67D08BA1-C695-4C67-8304-0386C6B0D416}"/>
    <dgm:cxn modelId="{808E7E0C-67CD-4F07-95C9-327EE956C424}" type="presOf" srcId="{F6AA1B08-722C-4AD9-92AE-7FB40816C7C3}" destId="{5C521FFD-10BA-4BE1-8EC9-40F37E64D861}" srcOrd="0" destOrd="0" presId="urn:microsoft.com/office/officeart/2008/layout/LinedList"/>
    <dgm:cxn modelId="{C15ECA12-F4DA-469A-87E7-8B4EA4BDCACE}" type="presOf" srcId="{445A6D94-3EE0-4711-8205-CC01A27991AE}" destId="{46C03D1D-0469-473D-9EBE-A6B6A1782EA8}" srcOrd="0" destOrd="0" presId="urn:microsoft.com/office/officeart/2008/layout/LinedList"/>
    <dgm:cxn modelId="{53360B14-69C0-43C6-889B-0F6163103DCC}" type="presOf" srcId="{06337E7C-D746-4B92-8E85-232C1A26A9E9}" destId="{09AC2E28-DB4C-42D8-A725-FA7352FB7E06}" srcOrd="0" destOrd="0" presId="urn:microsoft.com/office/officeart/2008/layout/LinedList"/>
    <dgm:cxn modelId="{E7068417-D6AF-409F-A38E-87EB66502E94}" srcId="{F6AA1B08-722C-4AD9-92AE-7FB40816C7C3}" destId="{BC194C27-F7F8-4D96-B37A-50D1B9217BBB}" srcOrd="7" destOrd="0" parTransId="{95631508-B331-4C55-BAFE-5634B011F281}" sibTransId="{43CC21DC-2173-4026-BAE4-61D881F6BCB2}"/>
    <dgm:cxn modelId="{3F336F23-7C55-4DA4-9785-6B289E7E4A7C}" type="presOf" srcId="{3844F83E-9FCC-482D-AF8E-EC32A1CCA6C8}" destId="{68F888F1-7E68-44A5-B069-33A720C32073}" srcOrd="0" destOrd="0" presId="urn:microsoft.com/office/officeart/2008/layout/LinedList"/>
    <dgm:cxn modelId="{23298125-F15A-4F2A-AB84-523AB8B32C46}" srcId="{C6F147B2-D607-497B-BF01-C619252228D9}" destId="{31EF1216-9539-4B33-93D4-5B6EBABE99B5}" srcOrd="1" destOrd="0" parTransId="{9E42539A-4720-4828-8D6B-20A3A4C72EB9}" sibTransId="{67133F34-FCC2-4D3A-BAAB-5EC180E3021C}"/>
    <dgm:cxn modelId="{4A54A425-F9EC-4710-BB38-685BF35CF22D}" srcId="{F6AA1B08-722C-4AD9-92AE-7FB40816C7C3}" destId="{A704AD23-FEB9-4305-A019-CBFA9291FE13}" srcOrd="2" destOrd="0" parTransId="{95A57AD4-11B4-43E0-A8AC-F8520D452F14}" sibTransId="{189D3745-0F39-41A9-8D3F-C79112A6BCF1}"/>
    <dgm:cxn modelId="{F8E52440-7985-4458-BDBD-A87F3E4AE77F}" srcId="{F6AA1B08-722C-4AD9-92AE-7FB40816C7C3}" destId="{C6F147B2-D607-497B-BF01-C619252228D9}" srcOrd="6" destOrd="0" parTransId="{723E947B-53C7-494B-A96E-6762C98D5E0D}" sibTransId="{3AF955FA-09A5-41C6-BF2A-A56A4C80D550}"/>
    <dgm:cxn modelId="{8878E641-AD35-44BD-B1E4-C832B96CDD31}" type="presOf" srcId="{BC194C27-F7F8-4D96-B37A-50D1B9217BBB}" destId="{9196B359-40B3-4C53-8D06-7423C4FAD28B}" srcOrd="0" destOrd="0" presId="urn:microsoft.com/office/officeart/2008/layout/LinedList"/>
    <dgm:cxn modelId="{FF1C5942-FC96-4415-8551-2F2185DCF3AE}" srcId="{F6AA1B08-722C-4AD9-92AE-7FB40816C7C3}" destId="{49EEA321-0DDC-4FFC-8C0C-241CD642602A}" srcOrd="8" destOrd="0" parTransId="{99FF0AC4-A7EC-4793-9775-DD0BF0B82B13}" sibTransId="{5701E445-CCF5-4A8A-87B5-C4045E9D9CFB}"/>
    <dgm:cxn modelId="{98359465-B517-40B5-A2FE-34231800A0C4}" srcId="{C6F147B2-D607-497B-BF01-C619252228D9}" destId="{2E0D99AA-1AB7-482E-839D-70AEF73C2D3A}" srcOrd="0" destOrd="0" parTransId="{DD317C08-B1C9-4970-9939-01C919FA5557}" sibTransId="{D044F2A1-EBF9-445F-9696-D52D9CDF748F}"/>
    <dgm:cxn modelId="{9983FF48-DA09-4D75-95BA-71EF84F0E87A}" type="presOf" srcId="{4786ADEE-B493-44FB-A815-23F44FBF5E4C}" destId="{0ACAF840-9C89-4A79-8230-79F87AE9D6AE}" srcOrd="0" destOrd="0" presId="urn:microsoft.com/office/officeart/2008/layout/LinedList"/>
    <dgm:cxn modelId="{23DEBE49-6470-483A-B297-E7B9233AE0FE}" srcId="{09B514D2-8562-46BF-8906-DB949F801D71}" destId="{F6AA1B08-722C-4AD9-92AE-7FB40816C7C3}" srcOrd="0" destOrd="0" parTransId="{82CE7EA3-73B2-4F34-9E94-6B4EDAF1738D}" sibTransId="{398D7D65-AC11-4D86-A1BA-E5380737FE52}"/>
    <dgm:cxn modelId="{9F47264A-7711-4CA8-BB4C-07CA570EC322}" type="presOf" srcId="{5CFEC25A-E356-45A6-ADFC-79CC79B29FA5}" destId="{454AB369-F718-4C0C-BE38-22D08C0FB79F}" srcOrd="0" destOrd="0" presId="urn:microsoft.com/office/officeart/2008/layout/LinedList"/>
    <dgm:cxn modelId="{EE23366B-AF31-42E3-9814-BC3079A01C18}" srcId="{BC194C27-F7F8-4D96-B37A-50D1B9217BBB}" destId="{1FE7B0C2-DA26-4769-9AC4-8ECC366432AD}" srcOrd="0" destOrd="0" parTransId="{D31489EA-292A-4DA6-89C6-F82D384B4C39}" sibTransId="{6356443C-B9AE-46EE-8B8D-68F92814B623}"/>
    <dgm:cxn modelId="{5FAA434E-B3F1-478A-8913-B26FE51D5FA2}" srcId="{F6AA1B08-722C-4AD9-92AE-7FB40816C7C3}" destId="{3844F83E-9FCC-482D-AF8E-EC32A1CCA6C8}" srcOrd="0" destOrd="0" parTransId="{3EE40661-1DE5-47FD-95A5-6C7201FB7550}" sibTransId="{8EA64E6F-1AB8-49E0-A2EE-04B424C928DB}"/>
    <dgm:cxn modelId="{85C0B750-A97F-4935-A782-CD0D43735261}" type="presOf" srcId="{C6F147B2-D607-497B-BF01-C619252228D9}" destId="{3EC635D6-2974-43F8-B67B-840FF9938EE6}" srcOrd="0" destOrd="0" presId="urn:microsoft.com/office/officeart/2008/layout/LinedList"/>
    <dgm:cxn modelId="{50328758-1CDE-4ACE-BED8-5104C980CB0A}" type="presOf" srcId="{49EEA321-0DDC-4FFC-8C0C-241CD642602A}" destId="{A51EC3E2-F991-46D6-B3DD-E6E5054C9C43}" srcOrd="0" destOrd="0" presId="urn:microsoft.com/office/officeart/2008/layout/LinedList"/>
    <dgm:cxn modelId="{83D31B84-5471-4C32-8069-54F1F80C9C98}" srcId="{F6AA1B08-722C-4AD9-92AE-7FB40816C7C3}" destId="{06337E7C-D746-4B92-8E85-232C1A26A9E9}" srcOrd="3" destOrd="0" parTransId="{C1B88A38-4EBB-47CC-855E-F14010BCFA3C}" sibTransId="{CF3CFFD4-EB1A-4483-A4AB-AC5B8A9FF782}"/>
    <dgm:cxn modelId="{44301E88-C0B3-4D5A-BA12-778C2001C267}" type="presOf" srcId="{1FE7B0C2-DA26-4769-9AC4-8ECC366432AD}" destId="{87CA7C5D-99FB-4684-B518-CF4B458D7616}" srcOrd="0" destOrd="0" presId="urn:microsoft.com/office/officeart/2008/layout/LinedList"/>
    <dgm:cxn modelId="{8F26DEB9-41CD-4AC5-B3C6-ADB2ED7DA9B2}" type="presOf" srcId="{2941EA07-79BF-4F8A-9929-98B5620E5E85}" destId="{97DC1E52-7703-4BB2-A3AA-020CFBCF9280}" srcOrd="0" destOrd="0" presId="urn:microsoft.com/office/officeart/2008/layout/LinedList"/>
    <dgm:cxn modelId="{A16D97BA-30E8-45EC-B800-CC8E228404D4}" srcId="{F6AA1B08-722C-4AD9-92AE-7FB40816C7C3}" destId="{4786ADEE-B493-44FB-A815-23F44FBF5E4C}" srcOrd="5" destOrd="0" parTransId="{EB87B17B-F9C0-4D40-8660-C231C199C4E7}" sibTransId="{A5317BBE-F09F-4A94-997B-0B4367FF21ED}"/>
    <dgm:cxn modelId="{1B72CBC4-0E2E-4964-9304-C3BB380A1687}" type="presOf" srcId="{31EF1216-9539-4B33-93D4-5B6EBABE99B5}" destId="{11DEB7C7-B645-4F23-A10C-566BDFCA47A7}" srcOrd="0" destOrd="0" presId="urn:microsoft.com/office/officeart/2008/layout/LinedList"/>
    <dgm:cxn modelId="{8C1B68C7-B34F-4158-B5B5-B7F9FA0A6C2F}" srcId="{49EEA321-0DDC-4FFC-8C0C-241CD642602A}" destId="{445A6D94-3EE0-4711-8205-CC01A27991AE}" srcOrd="0" destOrd="0" parTransId="{31FE9A9E-2F43-4A50-BE7F-591C69F178A0}" sibTransId="{5827E6B8-1278-4BC7-AFD5-BE5549E6AC49}"/>
    <dgm:cxn modelId="{DA88DACE-BA19-44CF-A1AE-02D11591ED4A}" srcId="{C6F147B2-D607-497B-BF01-C619252228D9}" destId="{2941EA07-79BF-4F8A-9929-98B5620E5E85}" srcOrd="2" destOrd="0" parTransId="{0A299093-7DE5-4B2C-AC13-7FB4CC56A19D}" sibTransId="{3C226D21-A39F-4926-94A3-160F718D64F9}"/>
    <dgm:cxn modelId="{BFD089CF-0155-495D-A042-0A5BE48F4219}" srcId="{F6AA1B08-722C-4AD9-92AE-7FB40816C7C3}" destId="{5CFEC25A-E356-45A6-ADFC-79CC79B29FA5}" srcOrd="1" destOrd="0" parTransId="{E68B02D3-100C-4EA0-9F2E-DF199339727A}" sibTransId="{86A6EA58-7389-4A33-BA22-3BD066356883}"/>
    <dgm:cxn modelId="{CF6C5DD5-4DA1-42FD-B4AD-0975CAD0A8F7}" type="presOf" srcId="{0D3DF132-959B-4A2E-85AA-E7C6E66EA8C0}" destId="{A75EFB5B-AEC4-4CF9-BB1B-C349993F1BE4}" srcOrd="0" destOrd="0" presId="urn:microsoft.com/office/officeart/2008/layout/LinedList"/>
    <dgm:cxn modelId="{90AB7DDA-2464-48DA-8FA2-7F78CB860B9F}" type="presOf" srcId="{A704AD23-FEB9-4305-A019-CBFA9291FE13}" destId="{F32EAB5C-EB05-40D4-BAAF-84CE416F7507}" srcOrd="0" destOrd="0" presId="urn:microsoft.com/office/officeart/2008/layout/LinedList"/>
    <dgm:cxn modelId="{269103E1-31C1-40C2-83FE-7DE3F3AF243F}" type="presOf" srcId="{2E0D99AA-1AB7-482E-839D-70AEF73C2D3A}" destId="{8EF7B70D-523F-41B2-8F96-6537945C8575}" srcOrd="0" destOrd="0" presId="urn:microsoft.com/office/officeart/2008/layout/LinedList"/>
    <dgm:cxn modelId="{7A7D7EEA-7177-4C20-9885-7AE05FD82867}" type="presOf" srcId="{09B514D2-8562-46BF-8906-DB949F801D71}" destId="{0B31168F-BEB7-42C1-8980-A7FD4B537C2F}" srcOrd="0" destOrd="0" presId="urn:microsoft.com/office/officeart/2008/layout/LinedList"/>
    <dgm:cxn modelId="{D2324796-8782-4A35-8188-529D195B3081}" type="presParOf" srcId="{0B31168F-BEB7-42C1-8980-A7FD4B537C2F}" destId="{D487248D-7742-4E70-810B-97497D7BDBA3}" srcOrd="0" destOrd="0" presId="urn:microsoft.com/office/officeart/2008/layout/LinedList"/>
    <dgm:cxn modelId="{55461BF5-138D-4C60-9A16-725F69D54191}" type="presParOf" srcId="{0B31168F-BEB7-42C1-8980-A7FD4B537C2F}" destId="{1C52C65D-98AE-4983-8C4A-843427D956E3}" srcOrd="1" destOrd="0" presId="urn:microsoft.com/office/officeart/2008/layout/LinedList"/>
    <dgm:cxn modelId="{29E8EEF1-2F78-4459-B5AD-A9530A9F2328}" type="presParOf" srcId="{1C52C65D-98AE-4983-8C4A-843427D956E3}" destId="{5C521FFD-10BA-4BE1-8EC9-40F37E64D861}" srcOrd="0" destOrd="0" presId="urn:microsoft.com/office/officeart/2008/layout/LinedList"/>
    <dgm:cxn modelId="{20A4FAE5-AE89-494C-98BD-94B3B21F0E18}" type="presParOf" srcId="{1C52C65D-98AE-4983-8C4A-843427D956E3}" destId="{EF493B13-1518-4C4F-B079-3C639D235751}" srcOrd="1" destOrd="0" presId="urn:microsoft.com/office/officeart/2008/layout/LinedList"/>
    <dgm:cxn modelId="{8755A7F1-2473-4BDE-AAC6-6C3F60B2AECA}" type="presParOf" srcId="{EF493B13-1518-4C4F-B079-3C639D235751}" destId="{46CE6D07-01BE-4AD8-A12B-2072D0C4D634}" srcOrd="0" destOrd="0" presId="urn:microsoft.com/office/officeart/2008/layout/LinedList"/>
    <dgm:cxn modelId="{E2F5D628-CB90-42F2-8D32-833CFDCC7B69}" type="presParOf" srcId="{EF493B13-1518-4C4F-B079-3C639D235751}" destId="{69E79929-2488-403F-8A4D-EE7591999294}" srcOrd="1" destOrd="0" presId="urn:microsoft.com/office/officeart/2008/layout/LinedList"/>
    <dgm:cxn modelId="{D3F48216-33DF-436A-8B58-76315FD7C614}" type="presParOf" srcId="{69E79929-2488-403F-8A4D-EE7591999294}" destId="{1D8AD838-90D8-4EA3-B006-1FD6A9ECCEEE}" srcOrd="0" destOrd="0" presId="urn:microsoft.com/office/officeart/2008/layout/LinedList"/>
    <dgm:cxn modelId="{018D22A7-D7D8-478E-947E-C310C23FD420}" type="presParOf" srcId="{69E79929-2488-403F-8A4D-EE7591999294}" destId="{68F888F1-7E68-44A5-B069-33A720C32073}" srcOrd="1" destOrd="0" presId="urn:microsoft.com/office/officeart/2008/layout/LinedList"/>
    <dgm:cxn modelId="{C755F56B-A24C-4B85-A0B2-D815C1882A9F}" type="presParOf" srcId="{69E79929-2488-403F-8A4D-EE7591999294}" destId="{384470E1-3EF0-43C4-A737-2F7FBB9084DC}" srcOrd="2" destOrd="0" presId="urn:microsoft.com/office/officeart/2008/layout/LinedList"/>
    <dgm:cxn modelId="{5B8B1E31-0EC5-4731-ABFE-1429E5EC8A4E}" type="presParOf" srcId="{EF493B13-1518-4C4F-B079-3C639D235751}" destId="{EBBB846A-AD1D-4C83-B302-AD06AAB84FB1}" srcOrd="2" destOrd="0" presId="urn:microsoft.com/office/officeart/2008/layout/LinedList"/>
    <dgm:cxn modelId="{E7401A7E-7275-4B4E-81EF-A5FB531B67C9}" type="presParOf" srcId="{EF493B13-1518-4C4F-B079-3C639D235751}" destId="{CBDAE63B-47B3-4379-B72C-69DA107CABC9}" srcOrd="3" destOrd="0" presId="urn:microsoft.com/office/officeart/2008/layout/LinedList"/>
    <dgm:cxn modelId="{D6D00E8A-1567-46BD-8925-37FB5638E9CF}" type="presParOf" srcId="{EF493B13-1518-4C4F-B079-3C639D235751}" destId="{2AFC7863-FFE2-447B-896D-F31E5CB3E8AF}" srcOrd="4" destOrd="0" presId="urn:microsoft.com/office/officeart/2008/layout/LinedList"/>
    <dgm:cxn modelId="{F68A06FC-E320-4E5F-A9E2-B4460CF24F4D}" type="presParOf" srcId="{2AFC7863-FFE2-447B-896D-F31E5CB3E8AF}" destId="{8684EA80-78C5-425C-A969-EA7748FED091}" srcOrd="0" destOrd="0" presId="urn:microsoft.com/office/officeart/2008/layout/LinedList"/>
    <dgm:cxn modelId="{DC3A8887-3AAF-4940-8EC1-102D4EAA54B9}" type="presParOf" srcId="{2AFC7863-FFE2-447B-896D-F31E5CB3E8AF}" destId="{454AB369-F718-4C0C-BE38-22D08C0FB79F}" srcOrd="1" destOrd="0" presId="urn:microsoft.com/office/officeart/2008/layout/LinedList"/>
    <dgm:cxn modelId="{957DF44B-67C1-4EB9-B7E4-80EF49256555}" type="presParOf" srcId="{2AFC7863-FFE2-447B-896D-F31E5CB3E8AF}" destId="{1D411742-B200-467A-BBF8-06E044900BF9}" srcOrd="2" destOrd="0" presId="urn:microsoft.com/office/officeart/2008/layout/LinedList"/>
    <dgm:cxn modelId="{030927AF-0CE7-4CAB-A860-9DB63BB3C074}" type="presParOf" srcId="{EF493B13-1518-4C4F-B079-3C639D235751}" destId="{50552C3A-EFB3-4FC2-B755-F03A2E1D6F18}" srcOrd="5" destOrd="0" presId="urn:microsoft.com/office/officeart/2008/layout/LinedList"/>
    <dgm:cxn modelId="{D2EE5117-996F-4C64-B118-59EC7E997412}" type="presParOf" srcId="{EF493B13-1518-4C4F-B079-3C639D235751}" destId="{877555BD-1762-4F66-88E7-25D61D36556A}" srcOrd="6" destOrd="0" presId="urn:microsoft.com/office/officeart/2008/layout/LinedList"/>
    <dgm:cxn modelId="{591717B1-5D18-4047-BF8D-2FE7267D9632}" type="presParOf" srcId="{EF493B13-1518-4C4F-B079-3C639D235751}" destId="{4BCFC30A-1E7E-416B-8139-373E4F2AF9FB}" srcOrd="7" destOrd="0" presId="urn:microsoft.com/office/officeart/2008/layout/LinedList"/>
    <dgm:cxn modelId="{66787B78-2777-4BE1-B8FC-289EDBD6E084}" type="presParOf" srcId="{4BCFC30A-1E7E-416B-8139-373E4F2AF9FB}" destId="{2209E26B-0E78-45F2-839F-BA725B773CC3}" srcOrd="0" destOrd="0" presId="urn:microsoft.com/office/officeart/2008/layout/LinedList"/>
    <dgm:cxn modelId="{5C2F4BC2-1F60-4C1D-853D-6E90E9F6C8EE}" type="presParOf" srcId="{4BCFC30A-1E7E-416B-8139-373E4F2AF9FB}" destId="{F32EAB5C-EB05-40D4-BAAF-84CE416F7507}" srcOrd="1" destOrd="0" presId="urn:microsoft.com/office/officeart/2008/layout/LinedList"/>
    <dgm:cxn modelId="{92E8941D-92F6-4569-8CC6-A55E120DA1CC}" type="presParOf" srcId="{4BCFC30A-1E7E-416B-8139-373E4F2AF9FB}" destId="{19C731CB-6B26-4F74-B5DB-417945054322}" srcOrd="2" destOrd="0" presId="urn:microsoft.com/office/officeart/2008/layout/LinedList"/>
    <dgm:cxn modelId="{45DD51A9-D196-4674-B398-94FA4585F36C}" type="presParOf" srcId="{EF493B13-1518-4C4F-B079-3C639D235751}" destId="{D6256380-46AC-486F-AE69-AB027988BF60}" srcOrd="8" destOrd="0" presId="urn:microsoft.com/office/officeart/2008/layout/LinedList"/>
    <dgm:cxn modelId="{D7E9A6EB-47A7-4DD6-9AF5-B86BCEE76F80}" type="presParOf" srcId="{EF493B13-1518-4C4F-B079-3C639D235751}" destId="{17CE3B4B-E18E-4280-B660-C8A7C7093573}" srcOrd="9" destOrd="0" presId="urn:microsoft.com/office/officeart/2008/layout/LinedList"/>
    <dgm:cxn modelId="{36FD2AE2-FF2C-4639-8004-F38C46499D3A}" type="presParOf" srcId="{EF493B13-1518-4C4F-B079-3C639D235751}" destId="{FBD389E9-6EDA-49CF-AD77-25F4FBAF7A07}" srcOrd="10" destOrd="0" presId="urn:microsoft.com/office/officeart/2008/layout/LinedList"/>
    <dgm:cxn modelId="{1E630495-49F0-4460-A7F1-4292474A454B}" type="presParOf" srcId="{FBD389E9-6EDA-49CF-AD77-25F4FBAF7A07}" destId="{ACCC6AA0-F70B-4E59-B414-61216D0797DE}" srcOrd="0" destOrd="0" presId="urn:microsoft.com/office/officeart/2008/layout/LinedList"/>
    <dgm:cxn modelId="{08825EE3-EA21-4CA0-A50E-61C1016D7C98}" type="presParOf" srcId="{FBD389E9-6EDA-49CF-AD77-25F4FBAF7A07}" destId="{09AC2E28-DB4C-42D8-A725-FA7352FB7E06}" srcOrd="1" destOrd="0" presId="urn:microsoft.com/office/officeart/2008/layout/LinedList"/>
    <dgm:cxn modelId="{0DD73023-7B5B-49B2-8DDC-E07FDFE507E0}" type="presParOf" srcId="{FBD389E9-6EDA-49CF-AD77-25F4FBAF7A07}" destId="{94D42A30-C196-4966-AE4E-3A881BC7D5C6}" srcOrd="2" destOrd="0" presId="urn:microsoft.com/office/officeart/2008/layout/LinedList"/>
    <dgm:cxn modelId="{4B6DC0E4-8A65-40EE-A47F-BDA7F4A05004}" type="presParOf" srcId="{EF493B13-1518-4C4F-B079-3C639D235751}" destId="{80F5BE07-83D1-404C-93A7-FACE74E9CE70}" srcOrd="11" destOrd="0" presId="urn:microsoft.com/office/officeart/2008/layout/LinedList"/>
    <dgm:cxn modelId="{BE9EC285-E850-4BEC-AD28-77CB1A9ADF7F}" type="presParOf" srcId="{EF493B13-1518-4C4F-B079-3C639D235751}" destId="{84F91A95-4FC0-4F2F-80F2-C5F385D21E4E}" srcOrd="12" destOrd="0" presId="urn:microsoft.com/office/officeart/2008/layout/LinedList"/>
    <dgm:cxn modelId="{3ECD4E60-096D-41DE-96F8-0DBB87AFD60A}" type="presParOf" srcId="{EF493B13-1518-4C4F-B079-3C639D235751}" destId="{3CA13F04-0FEB-435E-8627-99FB7721FCA3}" srcOrd="13" destOrd="0" presId="urn:microsoft.com/office/officeart/2008/layout/LinedList"/>
    <dgm:cxn modelId="{7762EC4A-F441-4DE9-8909-81A14E2CB41A}" type="presParOf" srcId="{3CA13F04-0FEB-435E-8627-99FB7721FCA3}" destId="{6A89E7E3-7CD9-4AE2-B42A-9A46DCC5DB38}" srcOrd="0" destOrd="0" presId="urn:microsoft.com/office/officeart/2008/layout/LinedList"/>
    <dgm:cxn modelId="{BDC9CCC1-0740-4BBE-9B3A-9DAA880BEF2F}" type="presParOf" srcId="{3CA13F04-0FEB-435E-8627-99FB7721FCA3}" destId="{A75EFB5B-AEC4-4CF9-BB1B-C349993F1BE4}" srcOrd="1" destOrd="0" presId="urn:microsoft.com/office/officeart/2008/layout/LinedList"/>
    <dgm:cxn modelId="{76B63721-5D0A-4289-8B29-E03361D9EEE5}" type="presParOf" srcId="{3CA13F04-0FEB-435E-8627-99FB7721FCA3}" destId="{E338CDAD-8531-4999-BB6B-544312B90444}" srcOrd="2" destOrd="0" presId="urn:microsoft.com/office/officeart/2008/layout/LinedList"/>
    <dgm:cxn modelId="{C749789F-4E69-4CB2-AEF5-CC8BE35DC1CA}" type="presParOf" srcId="{EF493B13-1518-4C4F-B079-3C639D235751}" destId="{7C5A1B5F-3145-4DFA-ACDF-2DAA5016996C}" srcOrd="14" destOrd="0" presId="urn:microsoft.com/office/officeart/2008/layout/LinedList"/>
    <dgm:cxn modelId="{5CF9C2B7-D9C6-4583-A4C1-EB2237465237}" type="presParOf" srcId="{EF493B13-1518-4C4F-B079-3C639D235751}" destId="{47416E15-FD74-4E9C-BD71-2EDB6CFA1703}" srcOrd="15" destOrd="0" presId="urn:microsoft.com/office/officeart/2008/layout/LinedList"/>
    <dgm:cxn modelId="{34DB2CDA-5CB8-4D73-B0A5-11653F473BD0}" type="presParOf" srcId="{EF493B13-1518-4C4F-B079-3C639D235751}" destId="{FEB0F6A4-7B6B-4747-A236-2E0D04EC84A4}" srcOrd="16" destOrd="0" presId="urn:microsoft.com/office/officeart/2008/layout/LinedList"/>
    <dgm:cxn modelId="{59D1229C-4535-416E-95A4-09CDD12517A2}" type="presParOf" srcId="{FEB0F6A4-7B6B-4747-A236-2E0D04EC84A4}" destId="{D2E4BC79-B3E0-4BFF-A837-CEB5040C339F}" srcOrd="0" destOrd="0" presId="urn:microsoft.com/office/officeart/2008/layout/LinedList"/>
    <dgm:cxn modelId="{60D1DD3F-CBC6-4B3C-AE57-207A310F4608}" type="presParOf" srcId="{FEB0F6A4-7B6B-4747-A236-2E0D04EC84A4}" destId="{0ACAF840-9C89-4A79-8230-79F87AE9D6AE}" srcOrd="1" destOrd="0" presId="urn:microsoft.com/office/officeart/2008/layout/LinedList"/>
    <dgm:cxn modelId="{9B9D4682-3563-46DB-A086-3850EB4D44EB}" type="presParOf" srcId="{FEB0F6A4-7B6B-4747-A236-2E0D04EC84A4}" destId="{170DF514-B6AB-4A7D-93A3-7423BE0CF124}" srcOrd="2" destOrd="0" presId="urn:microsoft.com/office/officeart/2008/layout/LinedList"/>
    <dgm:cxn modelId="{FAE2DD80-387C-4D33-810F-E3B2D2182EDC}" type="presParOf" srcId="{EF493B13-1518-4C4F-B079-3C639D235751}" destId="{9FDF86E2-675C-458D-B1AD-F405B0811A69}" srcOrd="17" destOrd="0" presId="urn:microsoft.com/office/officeart/2008/layout/LinedList"/>
    <dgm:cxn modelId="{20DCAEAA-395D-41E4-89BF-0E6259763601}" type="presParOf" srcId="{EF493B13-1518-4C4F-B079-3C639D235751}" destId="{DB4CB36C-9999-4F92-AFF0-0CDE59761F81}" srcOrd="18" destOrd="0" presId="urn:microsoft.com/office/officeart/2008/layout/LinedList"/>
    <dgm:cxn modelId="{A5EB1C3B-A9B3-4B98-80A7-3FFB552601E4}" type="presParOf" srcId="{EF493B13-1518-4C4F-B079-3C639D235751}" destId="{1B3FE9FC-AF76-4D3A-A6F2-E018500393A3}" srcOrd="19" destOrd="0" presId="urn:microsoft.com/office/officeart/2008/layout/LinedList"/>
    <dgm:cxn modelId="{2969B164-B6A4-464F-A4C0-45ACCADA86AD}" type="presParOf" srcId="{1B3FE9FC-AF76-4D3A-A6F2-E018500393A3}" destId="{22EFD9F5-D58C-4B6F-A94F-54944966448F}" srcOrd="0" destOrd="0" presId="urn:microsoft.com/office/officeart/2008/layout/LinedList"/>
    <dgm:cxn modelId="{6A305FF6-7CA6-4074-BECC-F791FD13F15F}" type="presParOf" srcId="{1B3FE9FC-AF76-4D3A-A6F2-E018500393A3}" destId="{3EC635D6-2974-43F8-B67B-840FF9938EE6}" srcOrd="1" destOrd="0" presId="urn:microsoft.com/office/officeart/2008/layout/LinedList"/>
    <dgm:cxn modelId="{60012ECB-49AA-4642-B203-054A0182C520}" type="presParOf" srcId="{1B3FE9FC-AF76-4D3A-A6F2-E018500393A3}" destId="{D5266A1D-D875-469A-9489-53DBE72EE719}" srcOrd="2" destOrd="0" presId="urn:microsoft.com/office/officeart/2008/layout/LinedList"/>
    <dgm:cxn modelId="{ECA73CC5-4A33-4180-9003-FAB0A3915240}" type="presParOf" srcId="{D5266A1D-D875-469A-9489-53DBE72EE719}" destId="{C9B58B98-BCC5-4D42-B5D1-85AEF9B26696}" srcOrd="0" destOrd="0" presId="urn:microsoft.com/office/officeart/2008/layout/LinedList"/>
    <dgm:cxn modelId="{21BEE8A2-844C-46CC-811B-D039A3B5DE2B}" type="presParOf" srcId="{C9B58B98-BCC5-4D42-B5D1-85AEF9B26696}" destId="{DCA0F461-E3E7-45A6-9DDD-FED906482D34}" srcOrd="0" destOrd="0" presId="urn:microsoft.com/office/officeart/2008/layout/LinedList"/>
    <dgm:cxn modelId="{F5671364-6507-42C3-B312-72FEE12E3863}" type="presParOf" srcId="{C9B58B98-BCC5-4D42-B5D1-85AEF9B26696}" destId="{8EF7B70D-523F-41B2-8F96-6537945C8575}" srcOrd="1" destOrd="0" presId="urn:microsoft.com/office/officeart/2008/layout/LinedList"/>
    <dgm:cxn modelId="{7BAC2AC3-CD3C-4493-94D0-F71DD601461F}" type="presParOf" srcId="{C9B58B98-BCC5-4D42-B5D1-85AEF9B26696}" destId="{BA8C4F6C-75F6-400E-9F36-A9D8A342FD8F}" srcOrd="2" destOrd="0" presId="urn:microsoft.com/office/officeart/2008/layout/LinedList"/>
    <dgm:cxn modelId="{427DFB01-7B3D-4A1C-ADF9-63C1BF40D397}" type="presParOf" srcId="{D5266A1D-D875-469A-9489-53DBE72EE719}" destId="{E35915D8-A094-4258-969E-1FD08A044505}" srcOrd="1" destOrd="0" presId="urn:microsoft.com/office/officeart/2008/layout/LinedList"/>
    <dgm:cxn modelId="{8B896903-4F77-45BD-9BC9-EF835C67CAB9}" type="presParOf" srcId="{D5266A1D-D875-469A-9489-53DBE72EE719}" destId="{F697D813-A66B-4754-B68B-BD2E4C882B44}" srcOrd="2" destOrd="0" presId="urn:microsoft.com/office/officeart/2008/layout/LinedList"/>
    <dgm:cxn modelId="{87A11BD8-97D0-4A1D-9F22-724C72B6716C}" type="presParOf" srcId="{F697D813-A66B-4754-B68B-BD2E4C882B44}" destId="{B3E6293A-CA95-42FE-976D-65A3536D138B}" srcOrd="0" destOrd="0" presId="urn:microsoft.com/office/officeart/2008/layout/LinedList"/>
    <dgm:cxn modelId="{75E27FE5-65B5-41F4-86E8-C5B3CA5D32D1}" type="presParOf" srcId="{F697D813-A66B-4754-B68B-BD2E4C882B44}" destId="{11DEB7C7-B645-4F23-A10C-566BDFCA47A7}" srcOrd="1" destOrd="0" presId="urn:microsoft.com/office/officeart/2008/layout/LinedList"/>
    <dgm:cxn modelId="{BB1DAC92-77CC-49A2-A6B6-081189064A3C}" type="presParOf" srcId="{F697D813-A66B-4754-B68B-BD2E4C882B44}" destId="{521154D5-5C47-49BC-8E7E-DE33C6577B7C}" srcOrd="2" destOrd="0" presId="urn:microsoft.com/office/officeart/2008/layout/LinedList"/>
    <dgm:cxn modelId="{202B5EE2-6C31-4127-9E33-05D3CDF65CE6}" type="presParOf" srcId="{D5266A1D-D875-469A-9489-53DBE72EE719}" destId="{4FE64F62-D0C2-41C5-935D-E427438BBD2A}" srcOrd="3" destOrd="0" presId="urn:microsoft.com/office/officeart/2008/layout/LinedList"/>
    <dgm:cxn modelId="{B194BF17-2CBE-4F2B-B797-9E54504293D1}" type="presParOf" srcId="{D5266A1D-D875-469A-9489-53DBE72EE719}" destId="{5BF73448-FBF1-47D1-AC09-F81FEC734845}" srcOrd="4" destOrd="0" presId="urn:microsoft.com/office/officeart/2008/layout/LinedList"/>
    <dgm:cxn modelId="{074F1886-51E3-4E3F-A643-5F45903F4633}" type="presParOf" srcId="{5BF73448-FBF1-47D1-AC09-F81FEC734845}" destId="{3510581A-7272-41C5-9BED-AC07A3126FBB}" srcOrd="0" destOrd="0" presId="urn:microsoft.com/office/officeart/2008/layout/LinedList"/>
    <dgm:cxn modelId="{90AFA8F3-89DC-4802-BC3D-781C48F7505B}" type="presParOf" srcId="{5BF73448-FBF1-47D1-AC09-F81FEC734845}" destId="{97DC1E52-7703-4BB2-A3AA-020CFBCF9280}" srcOrd="1" destOrd="0" presId="urn:microsoft.com/office/officeart/2008/layout/LinedList"/>
    <dgm:cxn modelId="{81C925A2-1637-4E2C-A1FB-9200DECD6DF9}" type="presParOf" srcId="{5BF73448-FBF1-47D1-AC09-F81FEC734845}" destId="{D62060C1-3D04-45D7-A9CC-37AF5818FEB3}" srcOrd="2" destOrd="0" presId="urn:microsoft.com/office/officeart/2008/layout/LinedList"/>
    <dgm:cxn modelId="{6F7A1D03-EB8F-4CB6-B8D3-4CA738DA7059}" type="presParOf" srcId="{EF493B13-1518-4C4F-B079-3C639D235751}" destId="{5CC5D2FC-B59D-4286-9FE4-5CA1DFC3BFF8}" srcOrd="20" destOrd="0" presId="urn:microsoft.com/office/officeart/2008/layout/LinedList"/>
    <dgm:cxn modelId="{64DE9478-A5B6-4C68-BF29-E01786E1A0CF}" type="presParOf" srcId="{EF493B13-1518-4C4F-B079-3C639D235751}" destId="{BA0F8458-8F62-40FF-951C-78039C89FF7D}" srcOrd="21" destOrd="0" presId="urn:microsoft.com/office/officeart/2008/layout/LinedList"/>
    <dgm:cxn modelId="{7DAF07D9-04DE-4425-9131-5D1EE4C3012F}" type="presParOf" srcId="{EF493B13-1518-4C4F-B079-3C639D235751}" destId="{8099A081-F2DA-4C25-8F34-CA71B9A3EE85}" srcOrd="22" destOrd="0" presId="urn:microsoft.com/office/officeart/2008/layout/LinedList"/>
    <dgm:cxn modelId="{EA09AA04-824E-4715-B2FC-CDD3960BCE0D}" type="presParOf" srcId="{8099A081-F2DA-4C25-8F34-CA71B9A3EE85}" destId="{5B4FA0EB-3E77-4C7C-843F-D7168DEB6988}" srcOrd="0" destOrd="0" presId="urn:microsoft.com/office/officeart/2008/layout/LinedList"/>
    <dgm:cxn modelId="{09786C44-27C7-42A3-A176-F9BE0C198861}" type="presParOf" srcId="{8099A081-F2DA-4C25-8F34-CA71B9A3EE85}" destId="{9196B359-40B3-4C53-8D06-7423C4FAD28B}" srcOrd="1" destOrd="0" presId="urn:microsoft.com/office/officeart/2008/layout/LinedList"/>
    <dgm:cxn modelId="{873FC1C1-0618-4006-BBC9-AB2516AA1343}" type="presParOf" srcId="{8099A081-F2DA-4C25-8F34-CA71B9A3EE85}" destId="{ED75B43C-9D3B-44A8-854D-20323DB1FBB3}" srcOrd="2" destOrd="0" presId="urn:microsoft.com/office/officeart/2008/layout/LinedList"/>
    <dgm:cxn modelId="{9148768A-599E-4149-B1A6-E7A9F0D27D5F}" type="presParOf" srcId="{ED75B43C-9D3B-44A8-854D-20323DB1FBB3}" destId="{BE3F15A3-5CDA-4CB5-9821-81D3B6A46A2F}" srcOrd="0" destOrd="0" presId="urn:microsoft.com/office/officeart/2008/layout/LinedList"/>
    <dgm:cxn modelId="{211AF1CC-EADC-4147-98FB-7098ACDD29E0}" type="presParOf" srcId="{BE3F15A3-5CDA-4CB5-9821-81D3B6A46A2F}" destId="{5A482255-67D9-4C3D-8F5E-5BDED1A7CED0}" srcOrd="0" destOrd="0" presId="urn:microsoft.com/office/officeart/2008/layout/LinedList"/>
    <dgm:cxn modelId="{AE3817C2-604A-4F1B-9D6A-9BB0634A5225}" type="presParOf" srcId="{BE3F15A3-5CDA-4CB5-9821-81D3B6A46A2F}" destId="{87CA7C5D-99FB-4684-B518-CF4B458D7616}" srcOrd="1" destOrd="0" presId="urn:microsoft.com/office/officeart/2008/layout/LinedList"/>
    <dgm:cxn modelId="{B1066343-EC7A-46E3-BC7E-F423E07C1ED4}" type="presParOf" srcId="{BE3F15A3-5CDA-4CB5-9821-81D3B6A46A2F}" destId="{DA81F057-7A65-4236-978D-66987EDD6B3D}" srcOrd="2" destOrd="0" presId="urn:microsoft.com/office/officeart/2008/layout/LinedList"/>
    <dgm:cxn modelId="{9C853B62-22BC-455C-BD7B-23DEF83C9159}" type="presParOf" srcId="{EF493B13-1518-4C4F-B079-3C639D235751}" destId="{5C435E30-9425-4E10-9BD4-F56239C4EB59}" srcOrd="23" destOrd="0" presId="urn:microsoft.com/office/officeart/2008/layout/LinedList"/>
    <dgm:cxn modelId="{80A4E5D5-FF8E-4C77-B32A-A0AE2922D8F4}" type="presParOf" srcId="{EF493B13-1518-4C4F-B079-3C639D235751}" destId="{BD88B8DE-31F9-4CE3-A8F6-31D257203AC0}" srcOrd="24" destOrd="0" presId="urn:microsoft.com/office/officeart/2008/layout/LinedList"/>
    <dgm:cxn modelId="{BE8F4030-03AD-437C-9B49-97822C491E2E}" type="presParOf" srcId="{EF493B13-1518-4C4F-B079-3C639D235751}" destId="{395F5E30-50AD-495D-9EBF-C209470CF3B1}" srcOrd="25" destOrd="0" presId="urn:microsoft.com/office/officeart/2008/layout/LinedList"/>
    <dgm:cxn modelId="{0576D5A6-DDF5-4685-931C-01C3B4DDC8C2}" type="presParOf" srcId="{395F5E30-50AD-495D-9EBF-C209470CF3B1}" destId="{6AEE96E4-71EF-4D64-BE79-FC969FC8830E}" srcOrd="0" destOrd="0" presId="urn:microsoft.com/office/officeart/2008/layout/LinedList"/>
    <dgm:cxn modelId="{EC4B80E9-D740-4C77-A74B-50C2B0799E7A}" type="presParOf" srcId="{395F5E30-50AD-495D-9EBF-C209470CF3B1}" destId="{A51EC3E2-F991-46D6-B3DD-E6E5054C9C43}" srcOrd="1" destOrd="0" presId="urn:microsoft.com/office/officeart/2008/layout/LinedList"/>
    <dgm:cxn modelId="{B081E2E7-1701-4189-B0E3-0D8FF02C8CB7}" type="presParOf" srcId="{395F5E30-50AD-495D-9EBF-C209470CF3B1}" destId="{021CE801-866E-4326-B400-5B65C30163C0}" srcOrd="2" destOrd="0" presId="urn:microsoft.com/office/officeart/2008/layout/LinedList"/>
    <dgm:cxn modelId="{F69054F8-A684-45EC-8F78-20862028C32E}" type="presParOf" srcId="{021CE801-866E-4326-B400-5B65C30163C0}" destId="{1A44E9C2-7E61-412F-B92A-F0D149B86503}" srcOrd="0" destOrd="0" presId="urn:microsoft.com/office/officeart/2008/layout/LinedList"/>
    <dgm:cxn modelId="{2ED2A130-CA3E-4D8A-9932-0AA2FF370B25}" type="presParOf" srcId="{1A44E9C2-7E61-412F-B92A-F0D149B86503}" destId="{A3BDF5DD-FB44-40E8-9375-6AF31CB33F52}" srcOrd="0" destOrd="0" presId="urn:microsoft.com/office/officeart/2008/layout/LinedList"/>
    <dgm:cxn modelId="{F6E27DCA-D2C9-44F9-9EB4-E28BEAF25CE1}" type="presParOf" srcId="{1A44E9C2-7E61-412F-B92A-F0D149B86503}" destId="{46C03D1D-0469-473D-9EBE-A6B6A1782EA8}" srcOrd="1" destOrd="0" presId="urn:microsoft.com/office/officeart/2008/layout/LinedList"/>
    <dgm:cxn modelId="{F8C86611-9BE7-4405-A997-49445E18142D}" type="presParOf" srcId="{1A44E9C2-7E61-412F-B92A-F0D149B86503}" destId="{B5CEF010-3EB2-4C99-A253-F3F6F05B6551}" srcOrd="2" destOrd="0" presId="urn:microsoft.com/office/officeart/2008/layout/LinedList"/>
    <dgm:cxn modelId="{A0DA3C26-BB4C-4BA8-9E31-BB44C1B15531}" type="presParOf" srcId="{EF493B13-1518-4C4F-B079-3C639D235751}" destId="{A8398472-E066-4828-90BD-B5965AD1EB10}" srcOrd="26" destOrd="0" presId="urn:microsoft.com/office/officeart/2008/layout/LinedList"/>
    <dgm:cxn modelId="{B5EF9964-68B6-4317-B890-90F47B021218}" type="presParOf" srcId="{EF493B13-1518-4C4F-B079-3C639D235751}" destId="{9FA747F1-EE29-4F4C-B276-1A3A314EDC4A}"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7248D-7742-4E70-810B-97497D7BDBA3}">
      <dsp:nvSpPr>
        <dsp:cNvPr id="0" name=""/>
        <dsp:cNvSpPr/>
      </dsp:nvSpPr>
      <dsp:spPr>
        <a:xfrm>
          <a:off x="0" y="2136"/>
          <a:ext cx="9144000" cy="0"/>
        </a:xfrm>
        <a:prstGeom prst="lin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21FFD-10BA-4BE1-8EC9-40F37E64D861}">
      <dsp:nvSpPr>
        <dsp:cNvPr id="0" name=""/>
        <dsp:cNvSpPr/>
      </dsp:nvSpPr>
      <dsp:spPr>
        <a:xfrm>
          <a:off x="0" y="2136"/>
          <a:ext cx="1687710" cy="437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Đặc tả Use case ID: UC01</a:t>
          </a:r>
          <a:endParaRPr lang="vi-VN" sz="1200" kern="1200"/>
        </a:p>
      </dsp:txBody>
      <dsp:txXfrm>
        <a:off x="0" y="2136"/>
        <a:ext cx="1687710" cy="4371131"/>
      </dsp:txXfrm>
    </dsp:sp>
    <dsp:sp modelId="{68F888F1-7E68-44A5-B069-33A720C32073}">
      <dsp:nvSpPr>
        <dsp:cNvPr id="0" name=""/>
        <dsp:cNvSpPr/>
      </dsp:nvSpPr>
      <dsp:spPr>
        <a:xfrm>
          <a:off x="1814289" y="25133"/>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Tên Use Case: Đăng nhập</a:t>
          </a:r>
          <a:endParaRPr lang="vi-VN" sz="1200" kern="1200" dirty="0">
            <a:latin typeface="Consolas" panose="020B0609020204030204" pitchFamily="49" charset="0"/>
          </a:endParaRPr>
        </a:p>
      </dsp:txBody>
      <dsp:txXfrm>
        <a:off x="1814289" y="25133"/>
        <a:ext cx="3248843" cy="459950"/>
      </dsp:txXfrm>
    </dsp:sp>
    <dsp:sp modelId="{EBBB846A-AD1D-4C83-B302-AD06AAB84FB1}">
      <dsp:nvSpPr>
        <dsp:cNvPr id="0" name=""/>
        <dsp:cNvSpPr/>
      </dsp:nvSpPr>
      <dsp:spPr>
        <a:xfrm>
          <a:off x="1687710" y="485084"/>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AB369-F718-4C0C-BE38-22D08C0FB79F}">
      <dsp:nvSpPr>
        <dsp:cNvPr id="0" name=""/>
        <dsp:cNvSpPr/>
      </dsp:nvSpPr>
      <dsp:spPr>
        <a:xfrm>
          <a:off x="1814289" y="508082"/>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Mô tả vắn tắt:Use case này cho phép User đăng nhập vào hệ thống</a:t>
          </a:r>
          <a:endParaRPr lang="vi-VN" sz="1200" kern="1200" dirty="0">
            <a:latin typeface="Consolas" panose="020B0609020204030204" pitchFamily="49" charset="0"/>
          </a:endParaRPr>
        </a:p>
      </dsp:txBody>
      <dsp:txXfrm>
        <a:off x="1814289" y="508082"/>
        <a:ext cx="3248843" cy="459950"/>
      </dsp:txXfrm>
    </dsp:sp>
    <dsp:sp modelId="{50552C3A-EFB3-4FC2-B755-F03A2E1D6F18}">
      <dsp:nvSpPr>
        <dsp:cNvPr id="0" name=""/>
        <dsp:cNvSpPr/>
      </dsp:nvSpPr>
      <dsp:spPr>
        <a:xfrm>
          <a:off x="1687710" y="968032"/>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2EAB5C-EB05-40D4-BAAF-84CE416F7507}">
      <dsp:nvSpPr>
        <dsp:cNvPr id="0" name=""/>
        <dsp:cNvSpPr/>
      </dsp:nvSpPr>
      <dsp:spPr>
        <a:xfrm>
          <a:off x="1814289" y="99103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Actor chính: User</a:t>
          </a:r>
          <a:endParaRPr lang="vi-VN" sz="1200" kern="1200" dirty="0">
            <a:latin typeface="Consolas" panose="020B0609020204030204" pitchFamily="49" charset="0"/>
          </a:endParaRPr>
        </a:p>
      </dsp:txBody>
      <dsp:txXfrm>
        <a:off x="1814289" y="991030"/>
        <a:ext cx="3248843" cy="459950"/>
      </dsp:txXfrm>
    </dsp:sp>
    <dsp:sp modelId="{D6256380-46AC-486F-AE69-AB027988BF60}">
      <dsp:nvSpPr>
        <dsp:cNvPr id="0" name=""/>
        <dsp:cNvSpPr/>
      </dsp:nvSpPr>
      <dsp:spPr>
        <a:xfrm>
          <a:off x="1687710" y="1450980"/>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AC2E28-DB4C-42D8-A725-FA7352FB7E06}">
      <dsp:nvSpPr>
        <dsp:cNvPr id="0" name=""/>
        <dsp:cNvSpPr/>
      </dsp:nvSpPr>
      <dsp:spPr>
        <a:xfrm>
          <a:off x="1814289" y="147397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Actor phụ: Không có</a:t>
          </a:r>
          <a:endParaRPr lang="vi-VN" sz="1200" kern="1200" dirty="0">
            <a:latin typeface="Consolas" panose="020B0609020204030204" pitchFamily="49" charset="0"/>
          </a:endParaRPr>
        </a:p>
      </dsp:txBody>
      <dsp:txXfrm>
        <a:off x="1814289" y="1473978"/>
        <a:ext cx="3248843" cy="459950"/>
      </dsp:txXfrm>
    </dsp:sp>
    <dsp:sp modelId="{80F5BE07-83D1-404C-93A7-FACE74E9CE70}">
      <dsp:nvSpPr>
        <dsp:cNvPr id="0" name=""/>
        <dsp:cNvSpPr/>
      </dsp:nvSpPr>
      <dsp:spPr>
        <a:xfrm>
          <a:off x="1687710" y="1933928"/>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EFB5B-AEC4-4CF9-BB1B-C349993F1BE4}">
      <dsp:nvSpPr>
        <dsp:cNvPr id="0" name=""/>
        <dsp:cNvSpPr/>
      </dsp:nvSpPr>
      <dsp:spPr>
        <a:xfrm>
          <a:off x="1814289" y="1956926"/>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Tiền điều kiện: Không có</a:t>
          </a:r>
          <a:endParaRPr lang="vi-VN" sz="1200" kern="1200" dirty="0">
            <a:latin typeface="Consolas" panose="020B0609020204030204" pitchFamily="49" charset="0"/>
          </a:endParaRPr>
        </a:p>
      </dsp:txBody>
      <dsp:txXfrm>
        <a:off x="1814289" y="1956926"/>
        <a:ext cx="3248843" cy="459950"/>
      </dsp:txXfrm>
    </dsp:sp>
    <dsp:sp modelId="{7C5A1B5F-3145-4DFA-ACDF-2DAA5016996C}">
      <dsp:nvSpPr>
        <dsp:cNvPr id="0" name=""/>
        <dsp:cNvSpPr/>
      </dsp:nvSpPr>
      <dsp:spPr>
        <a:xfrm>
          <a:off x="1687710" y="2416876"/>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CAF840-9C89-4A79-8230-79F87AE9D6AE}">
      <dsp:nvSpPr>
        <dsp:cNvPr id="0" name=""/>
        <dsp:cNvSpPr/>
      </dsp:nvSpPr>
      <dsp:spPr>
        <a:xfrm>
          <a:off x="1814289" y="2439874"/>
          <a:ext cx="4511051"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Hậu điều kiện : Sau khi đăng nhập thành công sẽ quay về màn hình chính</a:t>
          </a:r>
          <a:endParaRPr lang="vi-VN" sz="1200" kern="1200" dirty="0">
            <a:latin typeface="Consolas" panose="020B0609020204030204" pitchFamily="49" charset="0"/>
          </a:endParaRPr>
        </a:p>
      </dsp:txBody>
      <dsp:txXfrm>
        <a:off x="1814289" y="2439874"/>
        <a:ext cx="4511051" cy="459950"/>
      </dsp:txXfrm>
    </dsp:sp>
    <dsp:sp modelId="{9FDF86E2-675C-458D-B1AD-F405B0811A69}">
      <dsp:nvSpPr>
        <dsp:cNvPr id="0" name=""/>
        <dsp:cNvSpPr/>
      </dsp:nvSpPr>
      <dsp:spPr>
        <a:xfrm>
          <a:off x="1687710" y="2899825"/>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635D6-2974-43F8-B67B-840FF9938EE6}">
      <dsp:nvSpPr>
        <dsp:cNvPr id="0" name=""/>
        <dsp:cNvSpPr/>
      </dsp:nvSpPr>
      <dsp:spPr>
        <a:xfrm>
          <a:off x="1814289" y="2922822"/>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chính: </a:t>
          </a:r>
          <a:endParaRPr lang="en-US" sz="1200" kern="1200" dirty="0">
            <a:latin typeface="Consolas" panose="020B0609020204030204" pitchFamily="49" charset="0"/>
          </a:endParaRPr>
        </a:p>
      </dsp:txBody>
      <dsp:txXfrm>
        <a:off x="1814289" y="2922822"/>
        <a:ext cx="3248843" cy="459950"/>
      </dsp:txXfrm>
    </dsp:sp>
    <dsp:sp modelId="{8EF7B70D-523F-41B2-8F96-6537945C8575}">
      <dsp:nvSpPr>
        <dsp:cNvPr id="0" name=""/>
        <dsp:cNvSpPr/>
      </dsp:nvSpPr>
      <dsp:spPr>
        <a:xfrm>
          <a:off x="5189711" y="2922822"/>
          <a:ext cx="3947994" cy="12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B1: User chọn </a:t>
          </a:r>
          <a:r>
            <a:rPr lang="en-US" sz="900" b="1" kern="1200">
              <a:latin typeface="Consolas" panose="020B0609020204030204" pitchFamily="49" charset="0"/>
            </a:rPr>
            <a:t>đăng nhập</a:t>
          </a:r>
          <a:r>
            <a:rPr lang="en-US" sz="900" kern="1200">
              <a:latin typeface="Consolas" panose="020B0609020204030204" pitchFamily="49" charset="0"/>
            </a:rPr>
            <a:t> tại màn hình chính</a:t>
          </a:r>
          <a:endParaRPr lang="en-US" sz="900" kern="1200" dirty="0">
            <a:latin typeface="Consolas" panose="020B0609020204030204" pitchFamily="49" charset="0"/>
          </a:endParaRPr>
        </a:p>
      </dsp:txBody>
      <dsp:txXfrm>
        <a:off x="5189711" y="2922822"/>
        <a:ext cx="3947994" cy="121381"/>
      </dsp:txXfrm>
    </dsp:sp>
    <dsp:sp modelId="{E35915D8-A094-4258-969E-1FD08A044505}">
      <dsp:nvSpPr>
        <dsp:cNvPr id="0" name=""/>
        <dsp:cNvSpPr/>
      </dsp:nvSpPr>
      <dsp:spPr>
        <a:xfrm>
          <a:off x="5063132" y="3044204"/>
          <a:ext cx="3248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EB7C7-B645-4F23-A10C-566BDFCA47A7}">
      <dsp:nvSpPr>
        <dsp:cNvPr id="0" name=""/>
        <dsp:cNvSpPr/>
      </dsp:nvSpPr>
      <dsp:spPr>
        <a:xfrm>
          <a:off x="5189711" y="3044204"/>
          <a:ext cx="3648711" cy="17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B2: User nhập các thông tin như username, password</a:t>
          </a:r>
          <a:endParaRPr lang="en-US" sz="900" kern="1200" dirty="0">
            <a:latin typeface="Consolas" panose="020B0609020204030204" pitchFamily="49" charset="0"/>
          </a:endParaRPr>
        </a:p>
      </dsp:txBody>
      <dsp:txXfrm>
        <a:off x="5189711" y="3044204"/>
        <a:ext cx="3648711" cy="175174"/>
      </dsp:txXfrm>
    </dsp:sp>
    <dsp:sp modelId="{4FE64F62-D0C2-41C5-935D-E427438BBD2A}">
      <dsp:nvSpPr>
        <dsp:cNvPr id="0" name=""/>
        <dsp:cNvSpPr/>
      </dsp:nvSpPr>
      <dsp:spPr>
        <a:xfrm>
          <a:off x="5063132" y="3219379"/>
          <a:ext cx="3248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DC1E52-7703-4BB2-A3AA-020CFBCF9280}">
      <dsp:nvSpPr>
        <dsp:cNvPr id="0" name=""/>
        <dsp:cNvSpPr/>
      </dsp:nvSpPr>
      <dsp:spPr>
        <a:xfrm>
          <a:off x="5189711" y="3219379"/>
          <a:ext cx="3248843" cy="16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B3: User bấm nút "Đăng nhập" để hoàn tất quá trình </a:t>
          </a:r>
          <a:endParaRPr lang="vi-VN" sz="900" kern="1200" dirty="0">
            <a:latin typeface="Consolas" panose="020B0609020204030204" pitchFamily="49" charset="0"/>
          </a:endParaRPr>
        </a:p>
      </dsp:txBody>
      <dsp:txXfrm>
        <a:off x="5189711" y="3219379"/>
        <a:ext cx="3248843" cy="163048"/>
      </dsp:txXfrm>
    </dsp:sp>
    <dsp:sp modelId="{5CC5D2FC-B59D-4286-9FE4-5CA1DFC3BFF8}">
      <dsp:nvSpPr>
        <dsp:cNvPr id="0" name=""/>
        <dsp:cNvSpPr/>
      </dsp:nvSpPr>
      <dsp:spPr>
        <a:xfrm>
          <a:off x="1687710" y="3382773"/>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96B359-40B3-4C53-8D06-7423C4FAD28B}">
      <dsp:nvSpPr>
        <dsp:cNvPr id="0" name=""/>
        <dsp:cNvSpPr/>
      </dsp:nvSpPr>
      <dsp:spPr>
        <a:xfrm>
          <a:off x="1814289" y="340577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thay thế:</a:t>
          </a:r>
          <a:endParaRPr lang="vi-VN" sz="1200" kern="1200" dirty="0">
            <a:latin typeface="Consolas" panose="020B0609020204030204" pitchFamily="49" charset="0"/>
          </a:endParaRPr>
        </a:p>
      </dsp:txBody>
      <dsp:txXfrm>
        <a:off x="1814289" y="3405770"/>
        <a:ext cx="3248843" cy="459950"/>
      </dsp:txXfrm>
    </dsp:sp>
    <dsp:sp modelId="{87CA7C5D-99FB-4684-B518-CF4B458D7616}">
      <dsp:nvSpPr>
        <dsp:cNvPr id="0" name=""/>
        <dsp:cNvSpPr/>
      </dsp:nvSpPr>
      <dsp:spPr>
        <a:xfrm>
          <a:off x="5189711" y="340577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latin typeface="Consolas" panose="020B0609020204030204" pitchFamily="49" charset="0"/>
            </a:rPr>
            <a:t>Nếu ở B2 User nhập sai thông tin thì sẽ hiển thị thông báo yêu cầu User nhập lại</a:t>
          </a:r>
          <a:endParaRPr lang="vi-VN" sz="1100" kern="1200" dirty="0">
            <a:latin typeface="Consolas" panose="020B0609020204030204" pitchFamily="49" charset="0"/>
          </a:endParaRPr>
        </a:p>
      </dsp:txBody>
      <dsp:txXfrm>
        <a:off x="5189711" y="3405770"/>
        <a:ext cx="3248843" cy="459950"/>
      </dsp:txXfrm>
    </dsp:sp>
    <dsp:sp modelId="{5C435E30-9425-4E10-9BD4-F56239C4EB59}">
      <dsp:nvSpPr>
        <dsp:cNvPr id="0" name=""/>
        <dsp:cNvSpPr/>
      </dsp:nvSpPr>
      <dsp:spPr>
        <a:xfrm>
          <a:off x="1687710" y="3865721"/>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EC3E2-F991-46D6-B3DD-E6E5054C9C43}">
      <dsp:nvSpPr>
        <dsp:cNvPr id="0" name=""/>
        <dsp:cNvSpPr/>
      </dsp:nvSpPr>
      <dsp:spPr>
        <a:xfrm>
          <a:off x="1814289" y="388871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ngoại lệ: </a:t>
          </a:r>
          <a:endParaRPr lang="vi-VN" sz="1200" kern="1200" dirty="0">
            <a:latin typeface="Consolas" panose="020B0609020204030204" pitchFamily="49" charset="0"/>
          </a:endParaRPr>
        </a:p>
      </dsp:txBody>
      <dsp:txXfrm>
        <a:off x="1814289" y="3888718"/>
        <a:ext cx="3248843" cy="459950"/>
      </dsp:txXfrm>
    </dsp:sp>
    <dsp:sp modelId="{46C03D1D-0469-473D-9EBE-A6B6A1782EA8}">
      <dsp:nvSpPr>
        <dsp:cNvPr id="0" name=""/>
        <dsp:cNvSpPr/>
      </dsp:nvSpPr>
      <dsp:spPr>
        <a:xfrm>
          <a:off x="5189711" y="388871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latin typeface="Consolas" panose="020B0609020204030204" pitchFamily="49" charset="0"/>
            </a:rPr>
            <a:t>Nếu có ngoại lệ xảy ra, hiển thị thông báo và quay về Trang Chủ</a:t>
          </a:r>
          <a:endParaRPr lang="vi-VN" sz="1100" kern="1200" dirty="0">
            <a:latin typeface="Consolas" panose="020B0609020204030204" pitchFamily="49" charset="0"/>
          </a:endParaRPr>
        </a:p>
      </dsp:txBody>
      <dsp:txXfrm>
        <a:off x="5189711" y="3888718"/>
        <a:ext cx="3248843" cy="459950"/>
      </dsp:txXfrm>
    </dsp:sp>
    <dsp:sp modelId="{A8398472-E066-4828-90BD-B5965AD1EB10}">
      <dsp:nvSpPr>
        <dsp:cNvPr id="0" name=""/>
        <dsp:cNvSpPr/>
      </dsp:nvSpPr>
      <dsp:spPr>
        <a:xfrm>
          <a:off x="1687710" y="4348669"/>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54c530ed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54c530ed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GIẢNG VIÊN HƯỚNG DẪN: HOÀNG CÔNG TRÌNH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5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83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5e869060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80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5e869060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5e869060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2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66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997950" y="1155250"/>
            <a:ext cx="2317200" cy="853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ctrTitle"/>
          </p:nvPr>
        </p:nvSpPr>
        <p:spPr>
          <a:xfrm>
            <a:off x="4088675" y="998510"/>
            <a:ext cx="4353600" cy="1641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604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sp>
        <p:nvSpPr>
          <p:cNvPr id="106" name="Google Shape;106;p11"/>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11"/>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08" name="Google Shape;108;p11"/>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11"/>
          <p:cNvSpPr txBox="1">
            <a:spLocks noGrp="1"/>
          </p:cNvSpPr>
          <p:nvPr>
            <p:ph type="title" hasCustomPrompt="1"/>
          </p:nvPr>
        </p:nvSpPr>
        <p:spPr>
          <a:xfrm>
            <a:off x="1108925" y="1807950"/>
            <a:ext cx="7333200" cy="110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9600"/>
              <a:buNone/>
              <a:defRPr sz="75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10" name="Google Shape;110;p11"/>
          <p:cNvSpPr txBox="1">
            <a:spLocks noGrp="1"/>
          </p:cNvSpPr>
          <p:nvPr>
            <p:ph type="subTitle" idx="1"/>
          </p:nvPr>
        </p:nvSpPr>
        <p:spPr>
          <a:xfrm>
            <a:off x="1108925" y="3061375"/>
            <a:ext cx="60039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11" name="Google Shape;111;p11"/>
          <p:cNvGrpSpPr/>
          <p:nvPr/>
        </p:nvGrpSpPr>
        <p:grpSpPr>
          <a:xfrm>
            <a:off x="230983" y="145925"/>
            <a:ext cx="482458" cy="241200"/>
            <a:chOff x="719996" y="145925"/>
            <a:chExt cx="482458" cy="241200"/>
          </a:xfrm>
        </p:grpSpPr>
        <p:sp>
          <p:nvSpPr>
            <p:cNvPr id="112" name="Google Shape;112;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1"/>
          <p:cNvGrpSpPr/>
          <p:nvPr/>
        </p:nvGrpSpPr>
        <p:grpSpPr>
          <a:xfrm rot="10800000">
            <a:off x="8430558" y="145925"/>
            <a:ext cx="482458" cy="241200"/>
            <a:chOff x="719996" y="145925"/>
            <a:chExt cx="482458" cy="241200"/>
          </a:xfrm>
        </p:grpSpPr>
        <p:sp>
          <p:nvSpPr>
            <p:cNvPr id="115" name="Google Shape;115;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72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extLst>
      <p:ext uri="{BB962C8B-B14F-4D97-AF65-F5344CB8AC3E}">
        <p14:creationId xmlns:p14="http://schemas.microsoft.com/office/powerpoint/2010/main" val="366787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3"/>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3"/>
          <p:cNvSpPr txBox="1"/>
          <p:nvPr/>
        </p:nvSpPr>
        <p:spPr>
          <a:xfrm>
            <a:off x="157107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9" name="Google Shape;139;p13"/>
          <p:cNvSpPr txBox="1">
            <a:spLocks noGrp="1"/>
          </p:cNvSpPr>
          <p:nvPr>
            <p:ph type="title" idx="2"/>
          </p:nvPr>
        </p:nvSpPr>
        <p:spPr>
          <a:xfrm>
            <a:off x="14455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3" hasCustomPrompt="1"/>
          </p:nvPr>
        </p:nvSpPr>
        <p:spPr>
          <a:xfrm>
            <a:off x="6183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445500" y="167160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4"/>
          </p:nvPr>
        </p:nvSpPr>
        <p:spPr>
          <a:xfrm>
            <a:off x="1445500" y="254708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5" hasCustomPrompt="1"/>
          </p:nvPr>
        </p:nvSpPr>
        <p:spPr>
          <a:xfrm>
            <a:off x="6183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6"/>
          </p:nvPr>
        </p:nvSpPr>
        <p:spPr>
          <a:xfrm>
            <a:off x="1445500" y="2881860"/>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subTitle" idx="7"/>
          </p:nvPr>
        </p:nvSpPr>
        <p:spPr>
          <a:xfrm>
            <a:off x="5705200" y="1671589"/>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8"/>
          </p:nvPr>
        </p:nvSpPr>
        <p:spPr>
          <a:xfrm>
            <a:off x="57052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9" hasCustomPrompt="1"/>
          </p:nvPr>
        </p:nvSpPr>
        <p:spPr>
          <a:xfrm>
            <a:off x="48780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3"/>
          </p:nvPr>
        </p:nvSpPr>
        <p:spPr>
          <a:xfrm>
            <a:off x="5705200" y="2547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4" hasCustomPrompt="1"/>
          </p:nvPr>
        </p:nvSpPr>
        <p:spPr>
          <a:xfrm>
            <a:off x="48780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5"/>
          </p:nvPr>
        </p:nvSpPr>
        <p:spPr>
          <a:xfrm>
            <a:off x="5705200" y="2881863"/>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6"/>
          </p:nvPr>
        </p:nvSpPr>
        <p:spPr>
          <a:xfrm>
            <a:off x="14455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3"/>
          <p:cNvSpPr txBox="1">
            <a:spLocks noGrp="1"/>
          </p:cNvSpPr>
          <p:nvPr>
            <p:ph type="title" idx="17" hasCustomPrompt="1"/>
          </p:nvPr>
        </p:nvSpPr>
        <p:spPr>
          <a:xfrm>
            <a:off x="6183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8"/>
          </p:nvPr>
        </p:nvSpPr>
        <p:spPr>
          <a:xfrm>
            <a:off x="14455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19"/>
          </p:nvPr>
        </p:nvSpPr>
        <p:spPr>
          <a:xfrm>
            <a:off x="57052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title" idx="20" hasCustomPrompt="1"/>
          </p:nvPr>
        </p:nvSpPr>
        <p:spPr>
          <a:xfrm>
            <a:off x="48780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1"/>
          </p:nvPr>
        </p:nvSpPr>
        <p:spPr>
          <a:xfrm>
            <a:off x="57052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3046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3"/>
        <p:cNvGrpSpPr/>
        <p:nvPr/>
      </p:nvGrpSpPr>
      <p:grpSpPr>
        <a:xfrm>
          <a:off x="0" y="0"/>
          <a:ext cx="0" cy="0"/>
          <a:chOff x="0" y="0"/>
          <a:chExt cx="0" cy="0"/>
        </a:xfrm>
      </p:grpSpPr>
      <p:sp>
        <p:nvSpPr>
          <p:cNvPr id="164" name="Google Shape;164;p14"/>
          <p:cNvSpPr/>
          <p:nvPr/>
        </p:nvSpPr>
        <p:spPr>
          <a:xfrm>
            <a:off x="491400" y="1028100"/>
            <a:ext cx="62049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14"/>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844113" y="3323998"/>
            <a:ext cx="3529500" cy="34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500" b="1">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68" name="Google Shape;168;p14"/>
          <p:cNvSpPr txBox="1">
            <a:spLocks noGrp="1"/>
          </p:cNvSpPr>
          <p:nvPr>
            <p:ph type="subTitle" idx="1"/>
          </p:nvPr>
        </p:nvSpPr>
        <p:spPr>
          <a:xfrm>
            <a:off x="839794" y="1387235"/>
            <a:ext cx="5508300" cy="147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500"/>
              <a:buNone/>
              <a:defRPr sz="21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grpSp>
        <p:nvGrpSpPr>
          <p:cNvPr id="169" name="Google Shape;169;p14"/>
          <p:cNvGrpSpPr/>
          <p:nvPr/>
        </p:nvGrpSpPr>
        <p:grpSpPr>
          <a:xfrm>
            <a:off x="230983" y="145925"/>
            <a:ext cx="482458" cy="241200"/>
            <a:chOff x="719996" y="145925"/>
            <a:chExt cx="482458" cy="241200"/>
          </a:xfrm>
        </p:grpSpPr>
        <p:sp>
          <p:nvSpPr>
            <p:cNvPr id="170" name="Google Shape;170;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4"/>
          <p:cNvGrpSpPr/>
          <p:nvPr/>
        </p:nvGrpSpPr>
        <p:grpSpPr>
          <a:xfrm rot="10800000">
            <a:off x="8430558" y="145925"/>
            <a:ext cx="482458" cy="241200"/>
            <a:chOff x="719996" y="145925"/>
            <a:chExt cx="482458" cy="241200"/>
          </a:xfrm>
        </p:grpSpPr>
        <p:sp>
          <p:nvSpPr>
            <p:cNvPr id="173" name="Google Shape;173;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2715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5"/>
        <p:cNvGrpSpPr/>
        <p:nvPr/>
      </p:nvGrpSpPr>
      <p:grpSpPr>
        <a:xfrm>
          <a:off x="0" y="0"/>
          <a:ext cx="0" cy="0"/>
          <a:chOff x="0" y="0"/>
          <a:chExt cx="0" cy="0"/>
        </a:xfrm>
      </p:grpSpPr>
      <p:sp>
        <p:nvSpPr>
          <p:cNvPr id="176" name="Google Shape;176;p15"/>
          <p:cNvSpPr txBox="1">
            <a:spLocks noGrp="1"/>
          </p:cNvSpPr>
          <p:nvPr>
            <p:ph type="subTitle" idx="1"/>
          </p:nvPr>
        </p:nvSpPr>
        <p:spPr>
          <a:xfrm>
            <a:off x="1306162" y="2180350"/>
            <a:ext cx="2695800" cy="8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5"/>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5"/>
          <p:cNvSpPr/>
          <p:nvPr/>
        </p:nvSpPr>
        <p:spPr>
          <a:xfrm>
            <a:off x="8337500" y="14707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97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719226"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6"/>
          <p:cNvSpPr txBox="1">
            <a:spLocks noGrp="1"/>
          </p:cNvSpPr>
          <p:nvPr>
            <p:ph type="subTitle" idx="1"/>
          </p:nvPr>
        </p:nvSpPr>
        <p:spPr>
          <a:xfrm>
            <a:off x="719225"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6"/>
          <p:cNvSpPr txBox="1">
            <a:spLocks noGrp="1"/>
          </p:cNvSpPr>
          <p:nvPr>
            <p:ph type="title" idx="2"/>
          </p:nvPr>
        </p:nvSpPr>
        <p:spPr>
          <a:xfrm>
            <a:off x="3509251"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6"/>
          <p:cNvSpPr txBox="1">
            <a:spLocks noGrp="1"/>
          </p:cNvSpPr>
          <p:nvPr>
            <p:ph type="subTitle" idx="3"/>
          </p:nvPr>
        </p:nvSpPr>
        <p:spPr>
          <a:xfrm>
            <a:off x="35092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6"/>
          <p:cNvSpPr txBox="1">
            <a:spLocks noGrp="1"/>
          </p:cNvSpPr>
          <p:nvPr>
            <p:ph type="title" idx="4"/>
          </p:nvPr>
        </p:nvSpPr>
        <p:spPr>
          <a:xfrm>
            <a:off x="6278051" y="2490400"/>
            <a:ext cx="173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6"/>
          <p:cNvSpPr txBox="1">
            <a:spLocks noGrp="1"/>
          </p:cNvSpPr>
          <p:nvPr>
            <p:ph type="subTitle" idx="5"/>
          </p:nvPr>
        </p:nvSpPr>
        <p:spPr>
          <a:xfrm>
            <a:off x="62780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6"/>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p:nvPr/>
        </p:nvSpPr>
        <p:spPr>
          <a:xfrm rot="5400000">
            <a:off x="7377000" y="420668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86037" y="27339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611973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2"/>
        <p:cNvGrpSpPr/>
        <p:nvPr/>
      </p:nvGrpSpPr>
      <p:grpSpPr>
        <a:xfrm>
          <a:off x="0" y="0"/>
          <a:ext cx="0" cy="0"/>
          <a:chOff x="0" y="0"/>
          <a:chExt cx="0" cy="0"/>
        </a:xfrm>
      </p:grpSpPr>
      <p:sp>
        <p:nvSpPr>
          <p:cNvPr id="203" name="Google Shape;203;p17"/>
          <p:cNvSpPr/>
          <p:nvPr/>
        </p:nvSpPr>
        <p:spPr>
          <a:xfrm rot="10800000" flipH="1">
            <a:off x="8366339"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17"/>
          <p:cNvSpPr/>
          <p:nvPr/>
        </p:nvSpPr>
        <p:spPr>
          <a:xfrm rot="-5400000" flipH="1">
            <a:off x="102701"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txBox="1">
            <a:spLocks noGrp="1"/>
          </p:cNvSpPr>
          <p:nvPr>
            <p:ph type="title"/>
          </p:nvPr>
        </p:nvSpPr>
        <p:spPr>
          <a:xfrm>
            <a:off x="7200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17"/>
          <p:cNvSpPr txBox="1">
            <a:spLocks noGrp="1"/>
          </p:cNvSpPr>
          <p:nvPr>
            <p:ph type="subTitle" idx="1"/>
          </p:nvPr>
        </p:nvSpPr>
        <p:spPr>
          <a:xfrm>
            <a:off x="7200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7"/>
          <p:cNvSpPr txBox="1">
            <a:spLocks noGrp="1"/>
          </p:cNvSpPr>
          <p:nvPr>
            <p:ph type="title" idx="2"/>
          </p:nvPr>
        </p:nvSpPr>
        <p:spPr>
          <a:xfrm>
            <a:off x="347475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17"/>
          <p:cNvSpPr txBox="1">
            <a:spLocks noGrp="1"/>
          </p:cNvSpPr>
          <p:nvPr>
            <p:ph type="subTitle" idx="3"/>
          </p:nvPr>
        </p:nvSpPr>
        <p:spPr>
          <a:xfrm>
            <a:off x="347475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7"/>
          <p:cNvSpPr txBox="1">
            <a:spLocks noGrp="1"/>
          </p:cNvSpPr>
          <p:nvPr>
            <p:ph type="title" idx="4"/>
          </p:nvPr>
        </p:nvSpPr>
        <p:spPr>
          <a:xfrm>
            <a:off x="62295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17"/>
          <p:cNvSpPr txBox="1">
            <a:spLocks noGrp="1"/>
          </p:cNvSpPr>
          <p:nvPr>
            <p:ph type="subTitle" idx="5"/>
          </p:nvPr>
        </p:nvSpPr>
        <p:spPr>
          <a:xfrm>
            <a:off x="62295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7"/>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2" name="Google Shape;212;p17"/>
          <p:cNvGrpSpPr/>
          <p:nvPr/>
        </p:nvGrpSpPr>
        <p:grpSpPr>
          <a:xfrm>
            <a:off x="230983" y="145925"/>
            <a:ext cx="482458" cy="241200"/>
            <a:chOff x="719996" y="145925"/>
            <a:chExt cx="482458" cy="241200"/>
          </a:xfrm>
        </p:grpSpPr>
        <p:sp>
          <p:nvSpPr>
            <p:cNvPr id="213" name="Google Shape;213;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7"/>
          <p:cNvGrpSpPr/>
          <p:nvPr/>
        </p:nvGrpSpPr>
        <p:grpSpPr>
          <a:xfrm rot="10800000">
            <a:off x="8430558" y="145925"/>
            <a:ext cx="482458" cy="241200"/>
            <a:chOff x="719996" y="145925"/>
            <a:chExt cx="482458" cy="241200"/>
          </a:xfrm>
        </p:grpSpPr>
        <p:sp>
          <p:nvSpPr>
            <p:cNvPr id="216" name="Google Shape;216;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8049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8"/>
        <p:cNvGrpSpPr/>
        <p:nvPr/>
      </p:nvGrpSpPr>
      <p:grpSpPr>
        <a:xfrm>
          <a:off x="0" y="0"/>
          <a:ext cx="0" cy="0"/>
          <a:chOff x="0" y="0"/>
          <a:chExt cx="0" cy="0"/>
        </a:xfrm>
      </p:grpSpPr>
      <p:sp>
        <p:nvSpPr>
          <p:cNvPr id="219" name="Google Shape;219;p1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18"/>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18"/>
          <p:cNvSpPr txBox="1">
            <a:spLocks noGrp="1"/>
          </p:cNvSpPr>
          <p:nvPr>
            <p:ph type="subTitle" idx="1"/>
          </p:nvPr>
        </p:nvSpPr>
        <p:spPr>
          <a:xfrm>
            <a:off x="715476" y="168037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2" name="Google Shape;222;p18"/>
          <p:cNvSpPr txBox="1">
            <a:spLocks noGrp="1"/>
          </p:cNvSpPr>
          <p:nvPr>
            <p:ph type="subTitle" idx="2"/>
          </p:nvPr>
        </p:nvSpPr>
        <p:spPr>
          <a:xfrm>
            <a:off x="5211707" y="168037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3" name="Google Shape;223;p18"/>
          <p:cNvSpPr txBox="1">
            <a:spLocks noGrp="1"/>
          </p:cNvSpPr>
          <p:nvPr>
            <p:ph type="subTitle" idx="3"/>
          </p:nvPr>
        </p:nvSpPr>
        <p:spPr>
          <a:xfrm>
            <a:off x="715475" y="199492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18"/>
          <p:cNvSpPr txBox="1">
            <a:spLocks noGrp="1"/>
          </p:cNvSpPr>
          <p:nvPr>
            <p:ph type="subTitle" idx="4"/>
          </p:nvPr>
        </p:nvSpPr>
        <p:spPr>
          <a:xfrm>
            <a:off x="5211706" y="199492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8"/>
          <p:cNvSpPr txBox="1">
            <a:spLocks noGrp="1"/>
          </p:cNvSpPr>
          <p:nvPr>
            <p:ph type="subTitle" idx="5"/>
          </p:nvPr>
        </p:nvSpPr>
        <p:spPr>
          <a:xfrm>
            <a:off x="715476" y="349542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6" name="Google Shape;226;p18"/>
          <p:cNvSpPr txBox="1">
            <a:spLocks noGrp="1"/>
          </p:cNvSpPr>
          <p:nvPr>
            <p:ph type="subTitle" idx="6"/>
          </p:nvPr>
        </p:nvSpPr>
        <p:spPr>
          <a:xfrm>
            <a:off x="5211707" y="349542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7" name="Google Shape;227;p18"/>
          <p:cNvSpPr txBox="1">
            <a:spLocks noGrp="1"/>
          </p:cNvSpPr>
          <p:nvPr>
            <p:ph type="subTitle" idx="7"/>
          </p:nvPr>
        </p:nvSpPr>
        <p:spPr>
          <a:xfrm>
            <a:off x="715475" y="380997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18"/>
          <p:cNvSpPr txBox="1">
            <a:spLocks noGrp="1"/>
          </p:cNvSpPr>
          <p:nvPr>
            <p:ph type="subTitle" idx="8"/>
          </p:nvPr>
        </p:nvSpPr>
        <p:spPr>
          <a:xfrm>
            <a:off x="5211706" y="380997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9" name="Google Shape;229;p18"/>
          <p:cNvGrpSpPr/>
          <p:nvPr/>
        </p:nvGrpSpPr>
        <p:grpSpPr>
          <a:xfrm>
            <a:off x="230983" y="145925"/>
            <a:ext cx="482458" cy="241200"/>
            <a:chOff x="719996" y="145925"/>
            <a:chExt cx="482458" cy="241200"/>
          </a:xfrm>
        </p:grpSpPr>
        <p:sp>
          <p:nvSpPr>
            <p:cNvPr id="230" name="Google Shape;230;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8"/>
          <p:cNvGrpSpPr/>
          <p:nvPr/>
        </p:nvGrpSpPr>
        <p:grpSpPr>
          <a:xfrm rot="10800000">
            <a:off x="8430558" y="145925"/>
            <a:ext cx="482458" cy="241200"/>
            <a:chOff x="719996" y="145925"/>
            <a:chExt cx="482458" cy="241200"/>
          </a:xfrm>
        </p:grpSpPr>
        <p:sp>
          <p:nvSpPr>
            <p:cNvPr id="233" name="Google Shape;233;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1242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5"/>
        <p:cNvGrpSpPr/>
        <p:nvPr/>
      </p:nvGrpSpPr>
      <p:grpSpPr>
        <a:xfrm>
          <a:off x="0" y="0"/>
          <a:ext cx="0" cy="0"/>
          <a:chOff x="0" y="0"/>
          <a:chExt cx="0" cy="0"/>
        </a:xfrm>
      </p:grpSpPr>
      <p:sp>
        <p:nvSpPr>
          <p:cNvPr id="236" name="Google Shape;236;p19"/>
          <p:cNvSpPr txBox="1">
            <a:spLocks noGrp="1"/>
          </p:cNvSpPr>
          <p:nvPr>
            <p:ph type="title"/>
          </p:nvPr>
        </p:nvSpPr>
        <p:spPr>
          <a:xfrm>
            <a:off x="641062"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19"/>
          <p:cNvSpPr txBox="1">
            <a:spLocks noGrp="1"/>
          </p:cNvSpPr>
          <p:nvPr>
            <p:ph type="subTitle" idx="1"/>
          </p:nvPr>
        </p:nvSpPr>
        <p:spPr>
          <a:xfrm>
            <a:off x="641057"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19"/>
          <p:cNvSpPr txBox="1">
            <a:spLocks noGrp="1"/>
          </p:cNvSpPr>
          <p:nvPr>
            <p:ph type="title" idx="2"/>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9"/>
          <p:cNvSpPr txBox="1">
            <a:spLocks noGrp="1"/>
          </p:cNvSpPr>
          <p:nvPr>
            <p:ph type="title" idx="3"/>
          </p:nvPr>
        </p:nvSpPr>
        <p:spPr>
          <a:xfrm>
            <a:off x="34426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4"/>
          </p:nvPr>
        </p:nvSpPr>
        <p:spPr>
          <a:xfrm>
            <a:off x="34426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5"/>
          </p:nvPr>
        </p:nvSpPr>
        <p:spPr>
          <a:xfrm>
            <a:off x="62443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6"/>
          </p:nvPr>
        </p:nvSpPr>
        <p:spPr>
          <a:xfrm>
            <a:off x="62443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7"/>
          </p:nvPr>
        </p:nvSpPr>
        <p:spPr>
          <a:xfrm>
            <a:off x="641062"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19"/>
          <p:cNvSpPr txBox="1">
            <a:spLocks noGrp="1"/>
          </p:cNvSpPr>
          <p:nvPr>
            <p:ph type="subTitle" idx="8"/>
          </p:nvPr>
        </p:nvSpPr>
        <p:spPr>
          <a:xfrm>
            <a:off x="641057"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19"/>
          <p:cNvSpPr txBox="1">
            <a:spLocks noGrp="1"/>
          </p:cNvSpPr>
          <p:nvPr>
            <p:ph type="title" idx="9"/>
          </p:nvPr>
        </p:nvSpPr>
        <p:spPr>
          <a:xfrm>
            <a:off x="34426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19"/>
          <p:cNvSpPr txBox="1">
            <a:spLocks noGrp="1"/>
          </p:cNvSpPr>
          <p:nvPr>
            <p:ph type="subTitle" idx="13"/>
          </p:nvPr>
        </p:nvSpPr>
        <p:spPr>
          <a:xfrm>
            <a:off x="34426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19"/>
          <p:cNvSpPr txBox="1">
            <a:spLocks noGrp="1"/>
          </p:cNvSpPr>
          <p:nvPr>
            <p:ph type="title" idx="14"/>
          </p:nvPr>
        </p:nvSpPr>
        <p:spPr>
          <a:xfrm>
            <a:off x="62443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19"/>
          <p:cNvSpPr txBox="1">
            <a:spLocks noGrp="1"/>
          </p:cNvSpPr>
          <p:nvPr>
            <p:ph type="subTitle" idx="15"/>
          </p:nvPr>
        </p:nvSpPr>
        <p:spPr>
          <a:xfrm>
            <a:off x="62443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9" name="Google Shape;249;p19"/>
          <p:cNvGrpSpPr/>
          <p:nvPr/>
        </p:nvGrpSpPr>
        <p:grpSpPr>
          <a:xfrm>
            <a:off x="230983" y="145925"/>
            <a:ext cx="482458" cy="241200"/>
            <a:chOff x="719996" y="145925"/>
            <a:chExt cx="482458" cy="241200"/>
          </a:xfrm>
        </p:grpSpPr>
        <p:sp>
          <p:nvSpPr>
            <p:cNvPr id="250" name="Google Shape;250;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9"/>
          <p:cNvGrpSpPr/>
          <p:nvPr/>
        </p:nvGrpSpPr>
        <p:grpSpPr>
          <a:xfrm rot="10800000">
            <a:off x="8430558" y="145925"/>
            <a:ext cx="482458" cy="241200"/>
            <a:chOff x="719996" y="145925"/>
            <a:chExt cx="482458" cy="241200"/>
          </a:xfrm>
        </p:grpSpPr>
        <p:sp>
          <p:nvSpPr>
            <p:cNvPr id="253" name="Google Shape;253;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5694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5"/>
        <p:cNvGrpSpPr/>
        <p:nvPr/>
      </p:nvGrpSpPr>
      <p:grpSpPr>
        <a:xfrm>
          <a:off x="0" y="0"/>
          <a:ext cx="0" cy="0"/>
          <a:chOff x="0" y="0"/>
          <a:chExt cx="0" cy="0"/>
        </a:xfrm>
      </p:grpSpPr>
      <p:sp>
        <p:nvSpPr>
          <p:cNvPr id="256" name="Google Shape;256;p20"/>
          <p:cNvSpPr/>
          <p:nvPr/>
        </p:nvSpPr>
        <p:spPr>
          <a:xfrm flipH="1">
            <a:off x="-852467"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20"/>
          <p:cNvSpPr/>
          <p:nvPr/>
        </p:nvSpPr>
        <p:spPr>
          <a:xfrm rot="5400000" flipH="1">
            <a:off x="6221108"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20"/>
          <p:cNvSpPr txBox="1">
            <a:spLocks noGrp="1"/>
          </p:cNvSpPr>
          <p:nvPr>
            <p:ph type="title" hasCustomPrompt="1"/>
          </p:nvPr>
        </p:nvSpPr>
        <p:spPr>
          <a:xfrm>
            <a:off x="85530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9" name="Google Shape;259;p20"/>
          <p:cNvSpPr txBox="1">
            <a:spLocks noGrp="1"/>
          </p:cNvSpPr>
          <p:nvPr>
            <p:ph type="subTitle" idx="1"/>
          </p:nvPr>
        </p:nvSpPr>
        <p:spPr>
          <a:xfrm>
            <a:off x="85530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0" name="Google Shape;260;p20"/>
          <p:cNvSpPr txBox="1">
            <a:spLocks noGrp="1"/>
          </p:cNvSpPr>
          <p:nvPr>
            <p:ph type="title" idx="2" hasCustomPrompt="1"/>
          </p:nvPr>
        </p:nvSpPr>
        <p:spPr>
          <a:xfrm>
            <a:off x="480835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20"/>
          <p:cNvSpPr txBox="1">
            <a:spLocks noGrp="1"/>
          </p:cNvSpPr>
          <p:nvPr>
            <p:ph type="subTitle" idx="3"/>
          </p:nvPr>
        </p:nvSpPr>
        <p:spPr>
          <a:xfrm>
            <a:off x="480835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2" name="Google Shape;262;p20"/>
          <p:cNvSpPr txBox="1">
            <a:spLocks noGrp="1"/>
          </p:cNvSpPr>
          <p:nvPr>
            <p:ph type="title" idx="4" hasCustomPrompt="1"/>
          </p:nvPr>
        </p:nvSpPr>
        <p:spPr>
          <a:xfrm>
            <a:off x="85530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3" name="Google Shape;263;p20"/>
          <p:cNvSpPr txBox="1">
            <a:spLocks noGrp="1"/>
          </p:cNvSpPr>
          <p:nvPr>
            <p:ph type="subTitle" idx="5"/>
          </p:nvPr>
        </p:nvSpPr>
        <p:spPr>
          <a:xfrm>
            <a:off x="85530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4" name="Google Shape;264;p20"/>
          <p:cNvSpPr txBox="1">
            <a:spLocks noGrp="1"/>
          </p:cNvSpPr>
          <p:nvPr>
            <p:ph type="title" idx="6" hasCustomPrompt="1"/>
          </p:nvPr>
        </p:nvSpPr>
        <p:spPr>
          <a:xfrm>
            <a:off x="480835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20"/>
          <p:cNvSpPr txBox="1">
            <a:spLocks noGrp="1"/>
          </p:cNvSpPr>
          <p:nvPr>
            <p:ph type="subTitle" idx="7"/>
          </p:nvPr>
        </p:nvSpPr>
        <p:spPr>
          <a:xfrm>
            <a:off x="480835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266" name="Google Shape;266;p20"/>
          <p:cNvGrpSpPr/>
          <p:nvPr/>
        </p:nvGrpSpPr>
        <p:grpSpPr>
          <a:xfrm>
            <a:off x="230983" y="145925"/>
            <a:ext cx="482458" cy="241200"/>
            <a:chOff x="719996" y="145925"/>
            <a:chExt cx="482458" cy="241200"/>
          </a:xfrm>
        </p:grpSpPr>
        <p:sp>
          <p:nvSpPr>
            <p:cNvPr id="267" name="Google Shape;267;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0"/>
          <p:cNvGrpSpPr/>
          <p:nvPr/>
        </p:nvGrpSpPr>
        <p:grpSpPr>
          <a:xfrm rot="10800000">
            <a:off x="8430558" y="145925"/>
            <a:ext cx="482458" cy="241200"/>
            <a:chOff x="719996" y="145925"/>
            <a:chExt cx="482458" cy="241200"/>
          </a:xfrm>
        </p:grpSpPr>
        <p:sp>
          <p:nvSpPr>
            <p:cNvPr id="270" name="Google Shape;270;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025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3"/>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259450" y="1490050"/>
            <a:ext cx="4008300" cy="107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19825" y="902400"/>
            <a:ext cx="2023200" cy="194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4259450" y="2650850"/>
            <a:ext cx="27807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8696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2"/>
        <p:cNvGrpSpPr/>
        <p:nvPr/>
      </p:nvGrpSpPr>
      <p:grpSpPr>
        <a:xfrm>
          <a:off x="0" y="0"/>
          <a:ext cx="0" cy="0"/>
          <a:chOff x="0" y="0"/>
          <a:chExt cx="0" cy="0"/>
        </a:xfrm>
      </p:grpSpPr>
      <p:sp>
        <p:nvSpPr>
          <p:cNvPr id="273" name="Google Shape;273;p21"/>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274" name="Google Shape;274;p21"/>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5" name="Google Shape;275;p21"/>
          <p:cNvGrpSpPr/>
          <p:nvPr/>
        </p:nvGrpSpPr>
        <p:grpSpPr>
          <a:xfrm>
            <a:off x="230983" y="145925"/>
            <a:ext cx="482458" cy="241200"/>
            <a:chOff x="719996" y="145925"/>
            <a:chExt cx="482458" cy="241200"/>
          </a:xfrm>
        </p:grpSpPr>
        <p:sp>
          <p:nvSpPr>
            <p:cNvPr id="276" name="Google Shape;276;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1"/>
          <p:cNvGrpSpPr/>
          <p:nvPr/>
        </p:nvGrpSpPr>
        <p:grpSpPr>
          <a:xfrm rot="10800000">
            <a:off x="8430558" y="145925"/>
            <a:ext cx="482458" cy="241200"/>
            <a:chOff x="719996" y="145925"/>
            <a:chExt cx="482458" cy="241200"/>
          </a:xfrm>
        </p:grpSpPr>
        <p:sp>
          <p:nvSpPr>
            <p:cNvPr id="279" name="Google Shape;279;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9279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81"/>
        <p:cNvGrpSpPr/>
        <p:nvPr/>
      </p:nvGrpSpPr>
      <p:grpSpPr>
        <a:xfrm>
          <a:off x="0" y="0"/>
          <a:ext cx="0" cy="0"/>
          <a:chOff x="0" y="0"/>
          <a:chExt cx="0" cy="0"/>
        </a:xfrm>
      </p:grpSpPr>
      <p:sp>
        <p:nvSpPr>
          <p:cNvPr id="282" name="Google Shape;282;p22"/>
          <p:cNvSpPr txBox="1">
            <a:spLocks noGrp="1"/>
          </p:cNvSpPr>
          <p:nvPr>
            <p:ph type="subTitle" idx="1"/>
          </p:nvPr>
        </p:nvSpPr>
        <p:spPr>
          <a:xfrm>
            <a:off x="1029150" y="1908975"/>
            <a:ext cx="15135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3" name="Google Shape;283;p22"/>
          <p:cNvSpPr txBox="1">
            <a:spLocks noGrp="1"/>
          </p:cNvSpPr>
          <p:nvPr>
            <p:ph type="subTitle" idx="2"/>
          </p:nvPr>
        </p:nvSpPr>
        <p:spPr>
          <a:xfrm>
            <a:off x="5252800" y="1908975"/>
            <a:ext cx="1581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2"/>
          <p:cNvSpPr txBox="1">
            <a:spLocks noGrp="1"/>
          </p:cNvSpPr>
          <p:nvPr>
            <p:ph type="subTitle" idx="3"/>
          </p:nvPr>
        </p:nvSpPr>
        <p:spPr>
          <a:xfrm>
            <a:off x="102915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4"/>
          </p:nvPr>
        </p:nvSpPr>
        <p:spPr>
          <a:xfrm>
            <a:off x="525280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7" name="Google Shape;287;p22"/>
          <p:cNvGrpSpPr/>
          <p:nvPr/>
        </p:nvGrpSpPr>
        <p:grpSpPr>
          <a:xfrm>
            <a:off x="230983" y="145925"/>
            <a:ext cx="482458" cy="241200"/>
            <a:chOff x="719996" y="145925"/>
            <a:chExt cx="482458" cy="241200"/>
          </a:xfrm>
        </p:grpSpPr>
        <p:sp>
          <p:nvSpPr>
            <p:cNvPr id="288" name="Google Shape;288;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rot="10800000">
            <a:off x="8430558" y="145925"/>
            <a:ext cx="482458" cy="241200"/>
            <a:chOff x="719996" y="145925"/>
            <a:chExt cx="482458" cy="241200"/>
          </a:xfrm>
        </p:grpSpPr>
        <p:sp>
          <p:nvSpPr>
            <p:cNvPr id="291" name="Google Shape;291;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2"/>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22"/>
          <p:cNvSpPr/>
          <p:nvPr/>
        </p:nvSpPr>
        <p:spPr>
          <a:xfrm rot="5400000">
            <a:off x="7376400"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010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95"/>
        <p:cNvGrpSpPr/>
        <p:nvPr/>
      </p:nvGrpSpPr>
      <p:grpSpPr>
        <a:xfrm>
          <a:off x="0" y="0"/>
          <a:ext cx="0" cy="0"/>
          <a:chOff x="0" y="0"/>
          <a:chExt cx="0" cy="0"/>
        </a:xfrm>
      </p:grpSpPr>
      <p:sp>
        <p:nvSpPr>
          <p:cNvPr id="296" name="Google Shape;296;p23"/>
          <p:cNvSpPr/>
          <p:nvPr/>
        </p:nvSpPr>
        <p:spPr>
          <a:xfrm flipH="1">
            <a:off x="339000"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 name="Google Shape;297;p23"/>
          <p:cNvSpPr/>
          <p:nvPr/>
        </p:nvSpPr>
        <p:spPr>
          <a:xfrm flipH="1">
            <a:off x="5546200" y="902400"/>
            <a:ext cx="33009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 name="Google Shape;298;p23"/>
          <p:cNvSpPr txBox="1">
            <a:spLocks noGrp="1"/>
          </p:cNvSpPr>
          <p:nvPr>
            <p:ph type="ctrTitle"/>
          </p:nvPr>
        </p:nvSpPr>
        <p:spPr>
          <a:xfrm>
            <a:off x="711575" y="1169788"/>
            <a:ext cx="4690500" cy="1185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9" name="Google Shape;299;p23"/>
          <p:cNvSpPr txBox="1">
            <a:spLocks noGrp="1"/>
          </p:cNvSpPr>
          <p:nvPr>
            <p:ph type="subTitle" idx="1"/>
          </p:nvPr>
        </p:nvSpPr>
        <p:spPr>
          <a:xfrm>
            <a:off x="711575" y="2322213"/>
            <a:ext cx="3473700" cy="133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00" name="Google Shape;300;p23"/>
          <p:cNvGrpSpPr/>
          <p:nvPr/>
        </p:nvGrpSpPr>
        <p:grpSpPr>
          <a:xfrm>
            <a:off x="230983" y="145925"/>
            <a:ext cx="482458" cy="241200"/>
            <a:chOff x="719996" y="145925"/>
            <a:chExt cx="482458" cy="241200"/>
          </a:xfrm>
        </p:grpSpPr>
        <p:sp>
          <p:nvSpPr>
            <p:cNvPr id="301" name="Google Shape;301;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3"/>
          <p:cNvGrpSpPr/>
          <p:nvPr/>
        </p:nvGrpSpPr>
        <p:grpSpPr>
          <a:xfrm rot="10800000">
            <a:off x="8430558" y="145925"/>
            <a:ext cx="482458" cy="241200"/>
            <a:chOff x="719996" y="145925"/>
            <a:chExt cx="482458" cy="241200"/>
          </a:xfrm>
        </p:grpSpPr>
        <p:sp>
          <p:nvSpPr>
            <p:cNvPr id="304" name="Google Shape;304;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3"/>
          <p:cNvSpPr txBox="1"/>
          <p:nvPr/>
        </p:nvSpPr>
        <p:spPr>
          <a:xfrm>
            <a:off x="5874113" y="1274600"/>
            <a:ext cx="2645100" cy="885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a:solidFill>
                  <a:schemeClr val="lt1"/>
                </a:solidFill>
                <a:uFill>
                  <a:noFill/>
                </a:uFill>
                <a:latin typeface="Lexend Deca Light"/>
                <a:ea typeface="Lexend Deca Light"/>
                <a:cs typeface="Lexend Deca Light"/>
                <a:sym typeface="Lexend Deca Light"/>
                <a:hlinkClick r:id="rId2">
                  <a:extLst>
                    <a:ext uri="{A12FA001-AC4F-418D-AE19-62706E023703}">
                      <ahyp:hlinkClr xmlns:ahyp="http://schemas.microsoft.com/office/drawing/2018/hyperlinkcolo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a:solidFill>
                  <a:schemeClr val="lt1"/>
                </a:solidFill>
                <a:uFill>
                  <a:noFill/>
                </a:uFill>
                <a:latin typeface="Lexend Deca Light"/>
                <a:ea typeface="Lexend Deca Light"/>
                <a:cs typeface="Lexend Deca Light"/>
                <a:sym typeface="Lexend Deca Light"/>
                <a:hlinkClick r:id="rId3">
                  <a:extLst>
                    <a:ext uri="{A12FA001-AC4F-418D-AE19-62706E023703}">
                      <ahyp:hlinkClr xmlns:ahyp="http://schemas.microsoft.com/office/drawing/2018/hyperlinkcolo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xmlns:ahyp="http://schemas.microsoft.com/office/drawing/2018/hyperlinkcolor" val="tx"/>
                    </a:ext>
                  </a:extLst>
                </a:hlinkClick>
              </a:rPr>
              <a:t>Freepik</a:t>
            </a:r>
            <a:endParaRPr sz="1200">
              <a:solidFill>
                <a:schemeClr val="lt1"/>
              </a:solidFill>
              <a:latin typeface="Lexend Deca Light"/>
              <a:ea typeface="Lexend Deca Light"/>
              <a:cs typeface="Lexend Deca Light"/>
              <a:sym typeface="Lexend Deca Light"/>
            </a:endParaRPr>
          </a:p>
        </p:txBody>
      </p:sp>
    </p:spTree>
    <p:extLst>
      <p:ext uri="{BB962C8B-B14F-4D97-AF65-F5344CB8AC3E}">
        <p14:creationId xmlns:p14="http://schemas.microsoft.com/office/powerpoint/2010/main" val="3839570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6734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9753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409950"/>
            <a:ext cx="7704000" cy="319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6" name="Google Shape;36;p4"/>
          <p:cNvGrpSpPr/>
          <p:nvPr/>
        </p:nvGrpSpPr>
        <p:grpSpPr>
          <a:xfrm>
            <a:off x="230983" y="145925"/>
            <a:ext cx="482458" cy="241200"/>
            <a:chOff x="719996" y="145925"/>
            <a:chExt cx="482458" cy="241200"/>
          </a:xfrm>
        </p:grpSpPr>
        <p:sp>
          <p:nvSpPr>
            <p:cNvPr id="37" name="Google Shape;37;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rot="10800000">
            <a:off x="8430558" y="145925"/>
            <a:ext cx="482458" cy="241200"/>
            <a:chOff x="719996" y="145925"/>
            <a:chExt cx="482458" cy="241200"/>
          </a:xfrm>
        </p:grpSpPr>
        <p:sp>
          <p:nvSpPr>
            <p:cNvPr id="40" name="Google Shape;40;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801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42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 name="Google Shape;57;p6"/>
          <p:cNvGrpSpPr/>
          <p:nvPr/>
        </p:nvGrpSpPr>
        <p:grpSpPr>
          <a:xfrm>
            <a:off x="230983" y="145925"/>
            <a:ext cx="482458" cy="241200"/>
            <a:chOff x="719996" y="145925"/>
            <a:chExt cx="482458" cy="241200"/>
          </a:xfrm>
        </p:grpSpPr>
        <p:sp>
          <p:nvSpPr>
            <p:cNvPr id="58" name="Google Shape;58;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6"/>
          <p:cNvGrpSpPr/>
          <p:nvPr/>
        </p:nvGrpSpPr>
        <p:grpSpPr>
          <a:xfrm rot="10800000">
            <a:off x="8430558" y="145925"/>
            <a:ext cx="482458" cy="241200"/>
            <a:chOff x="719996" y="145925"/>
            <a:chExt cx="482458" cy="241200"/>
          </a:xfrm>
        </p:grpSpPr>
        <p:sp>
          <p:nvSpPr>
            <p:cNvPr id="61" name="Google Shape;61;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91635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body" idx="1"/>
          </p:nvPr>
        </p:nvSpPr>
        <p:spPr>
          <a:xfrm>
            <a:off x="720000" y="1504875"/>
            <a:ext cx="7031100" cy="2691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8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
        <p:nvSpPr>
          <p:cNvPr id="68" name="Google Shape;68;p7"/>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223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5"/>
        <p:cNvGrpSpPr/>
        <p:nvPr/>
      </p:nvGrpSpPr>
      <p:grpSpPr>
        <a:xfrm>
          <a:off x="0" y="0"/>
          <a:ext cx="0" cy="0"/>
          <a:chOff x="0" y="0"/>
          <a:chExt cx="0" cy="0"/>
        </a:xfrm>
      </p:grpSpPr>
      <p:sp>
        <p:nvSpPr>
          <p:cNvPr id="76" name="Google Shape;76;p8"/>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7" name="Google Shape;77;p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8"/>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79;p8"/>
          <p:cNvSpPr txBox="1">
            <a:spLocks noGrp="1"/>
          </p:cNvSpPr>
          <p:nvPr>
            <p:ph type="title"/>
          </p:nvPr>
        </p:nvSpPr>
        <p:spPr>
          <a:xfrm>
            <a:off x="1808525" y="1433700"/>
            <a:ext cx="5527200" cy="22761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Clr>
                <a:schemeClr val="lt1"/>
              </a:buClr>
              <a:buSzPts val="6000"/>
              <a:buNone/>
              <a:defRPr sz="7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0" name="Google Shape;80;p8"/>
          <p:cNvGrpSpPr/>
          <p:nvPr/>
        </p:nvGrpSpPr>
        <p:grpSpPr>
          <a:xfrm>
            <a:off x="230983" y="145925"/>
            <a:ext cx="482458" cy="241200"/>
            <a:chOff x="719996" y="145925"/>
            <a:chExt cx="482458" cy="241200"/>
          </a:xfrm>
        </p:grpSpPr>
        <p:sp>
          <p:nvSpPr>
            <p:cNvPr id="81" name="Google Shape;81;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rot="10800000">
            <a:off x="8430558" y="145925"/>
            <a:ext cx="482458" cy="241200"/>
            <a:chOff x="719996" y="145925"/>
            <a:chExt cx="482458" cy="241200"/>
          </a:xfrm>
        </p:grpSpPr>
        <p:sp>
          <p:nvSpPr>
            <p:cNvPr id="84" name="Google Shape;84;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346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25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907149" y="858508"/>
            <a:ext cx="2660400" cy="1876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9" name="Google Shape;99;p10"/>
          <p:cNvGrpSpPr/>
          <p:nvPr/>
        </p:nvGrpSpPr>
        <p:grpSpPr>
          <a:xfrm>
            <a:off x="230983" y="145925"/>
            <a:ext cx="482458" cy="241200"/>
            <a:chOff x="719996" y="145925"/>
            <a:chExt cx="482458" cy="241200"/>
          </a:xfrm>
        </p:grpSpPr>
        <p:sp>
          <p:nvSpPr>
            <p:cNvPr id="100" name="Google Shape;100;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0"/>
          <p:cNvGrpSpPr/>
          <p:nvPr/>
        </p:nvGrpSpPr>
        <p:grpSpPr>
          <a:xfrm rot="10800000">
            <a:off x="8430558" y="145925"/>
            <a:ext cx="482458" cy="241200"/>
            <a:chOff x="719996" y="145925"/>
            <a:chExt cx="482458" cy="241200"/>
          </a:xfrm>
        </p:grpSpPr>
        <p:sp>
          <p:nvSpPr>
            <p:cNvPr id="103" name="Google Shape;103;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89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extLst>
      <p:ext uri="{BB962C8B-B14F-4D97-AF65-F5344CB8AC3E}">
        <p14:creationId xmlns:p14="http://schemas.microsoft.com/office/powerpoint/2010/main" val="225774312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23"/>
        <p:cNvGrpSpPr/>
        <p:nvPr/>
      </p:nvGrpSpPr>
      <p:grpSpPr>
        <a:xfrm>
          <a:off x="0" y="0"/>
          <a:ext cx="0" cy="0"/>
          <a:chOff x="0" y="0"/>
          <a:chExt cx="0" cy="0"/>
        </a:xfrm>
      </p:grpSpPr>
      <p:sp>
        <p:nvSpPr>
          <p:cNvPr id="325" name="Google Shape;325;p28"/>
          <p:cNvSpPr txBox="1">
            <a:spLocks noGrp="1"/>
          </p:cNvSpPr>
          <p:nvPr>
            <p:ph type="subTitle" idx="1"/>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XÂY DỰNG ỨNG DỤNG ĐẶT ĐỒ ĂN ONLINE</a:t>
            </a:r>
            <a:endParaRPr>
              <a:solidFill>
                <a:schemeClr val="lt1"/>
              </a:solidFill>
            </a:endParaRPr>
          </a:p>
        </p:txBody>
      </p:sp>
      <p:sp>
        <p:nvSpPr>
          <p:cNvPr id="324" name="Google Shape;324;p28"/>
          <p:cNvSpPr txBox="1">
            <a:spLocks noGrp="1"/>
          </p:cNvSpPr>
          <p:nvPr>
            <p:ph type="ctrTitle"/>
          </p:nvPr>
        </p:nvSpPr>
        <p:spPr>
          <a:xfrm>
            <a:off x="4088675" y="899886"/>
            <a:ext cx="4353600" cy="17405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BÁO CÁO ĐỒ ÁN</a:t>
            </a:r>
            <a:endParaRPr/>
          </a:p>
        </p:txBody>
      </p:sp>
      <p:sp>
        <p:nvSpPr>
          <p:cNvPr id="327" name="Google Shape;327;p28"/>
          <p:cNvSpPr txBox="1">
            <a:spLocks noGrp="1"/>
          </p:cNvSpPr>
          <p:nvPr>
            <p:ph type="subTitle" idx="4294967295"/>
          </p:nvPr>
        </p:nvSpPr>
        <p:spPr>
          <a:xfrm>
            <a:off x="0" y="4686300"/>
            <a:ext cx="1325563" cy="239713"/>
          </a:xfrm>
          <a:prstGeom prst="rect">
            <a:avLst/>
          </a:prstGeom>
          <a:noFill/>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rPr>
              <a:t>Better food, better mood!</a:t>
            </a:r>
            <a:endParaRPr sz="400">
              <a:solidFill>
                <a:schemeClr val="dk1"/>
              </a:solidFill>
            </a:endParaRPr>
          </a:p>
        </p:txBody>
      </p:sp>
      <p:sp>
        <p:nvSpPr>
          <p:cNvPr id="326" name="Google Shape;326;p28"/>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10" name="TextBox 9">
            <a:extLst>
              <a:ext uri="{FF2B5EF4-FFF2-40B4-BE49-F238E27FC236}">
                <a16:creationId xmlns:a16="http://schemas.microsoft.com/office/drawing/2014/main" id="{C4D02861-E92D-5A69-2434-8AB419B6C794}"/>
              </a:ext>
            </a:extLst>
          </p:cNvPr>
          <p:cNvSpPr txBox="1"/>
          <p:nvPr/>
        </p:nvSpPr>
        <p:spPr>
          <a:xfrm>
            <a:off x="3745049" y="1932900"/>
            <a:ext cx="5025580" cy="523220"/>
          </a:xfrm>
          <a:prstGeom prst="rect">
            <a:avLst/>
          </a:prstGeom>
          <a:noFill/>
        </p:spPr>
        <p:txBody>
          <a:bodyPr wrap="square" anchor="ctr">
            <a:spAutoFit/>
          </a:bodyPr>
          <a:lstStyle/>
          <a:p>
            <a:pPr marL="0" lvl="0" indent="0" algn="ctr" rtl="0">
              <a:spcBef>
                <a:spcPts val="0"/>
              </a:spcBef>
              <a:spcAft>
                <a:spcPts val="0"/>
              </a:spcAft>
              <a:buNone/>
            </a:pPr>
            <a:r>
              <a:rPr lang="vi-VN" dirty="0"/>
              <a:t>GIẢNG VIÊN HƯỚNG DẪN:</a:t>
            </a:r>
            <a:endParaRPr lang="en-US" dirty="0"/>
          </a:p>
          <a:p>
            <a:pPr marL="0" lvl="0" indent="0" algn="ctr" rtl="0">
              <a:spcBef>
                <a:spcPts val="0"/>
              </a:spcBef>
              <a:spcAft>
                <a:spcPts val="0"/>
              </a:spcAft>
              <a:buNone/>
            </a:pPr>
            <a:r>
              <a:rPr lang="en-US" dirty="0"/>
              <a:t>NGUYỄN VĂN LỘC</a:t>
            </a:r>
            <a:endParaRPr lang="vi-VN" dirty="0"/>
          </a:p>
        </p:txBody>
      </p:sp>
      <p:pic>
        <p:nvPicPr>
          <p:cNvPr id="1026" name="Picture 1">
            <a:extLst>
              <a:ext uri="{FF2B5EF4-FFF2-40B4-BE49-F238E27FC236}">
                <a16:creationId xmlns:a16="http://schemas.microsoft.com/office/drawing/2014/main" id="{114E888A-943E-AC8E-9AD1-74642F42C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51645">
            <a:off x="7247613" y="2314247"/>
            <a:ext cx="1400276" cy="27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12;p41">
            <a:extLst>
              <a:ext uri="{FF2B5EF4-FFF2-40B4-BE49-F238E27FC236}">
                <a16:creationId xmlns:a16="http://schemas.microsoft.com/office/drawing/2014/main" id="{03483CD2-EFCC-AFA0-ADC5-C059963C29B9}"/>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599" y="2664366"/>
            <a:ext cx="2419019" cy="862800"/>
          </a:xfrm>
        </p:spPr>
        <p:txBody>
          <a:bodyPr anchor="ctr"/>
          <a:lstStyle/>
          <a:p>
            <a:r>
              <a:rPr lang="en-US" sz="1600" dirty="0" err="1">
                <a:solidFill>
                  <a:srgbClr val="162535"/>
                </a:solidFill>
                <a:latin typeface="Consolas" panose="020B0609020204030204" pitchFamily="49" charset="0"/>
              </a:rPr>
              <a:t>Usecase</a:t>
            </a:r>
            <a:r>
              <a:rPr lang="en-US" sz="1600" dirty="0">
                <a:solidFill>
                  <a:srgbClr val="162535"/>
                </a:solidFill>
                <a:latin typeface="Consolas" panose="020B0609020204030204" pitchFamily="49" charset="0"/>
              </a:rPr>
              <a:t> </a:t>
            </a:r>
            <a:r>
              <a:rPr lang="en-US" sz="1600">
                <a:solidFill>
                  <a:srgbClr val="162535"/>
                </a:solidFill>
                <a:latin typeface="Consolas" panose="020B0609020204030204" pitchFamily="49" charset="0"/>
              </a:rPr>
              <a:t>Diagram:</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953226" y="1169573"/>
            <a:ext cx="5767864" cy="3852386"/>
          </a:xfrm>
          <a:prstGeom prst="rect">
            <a:avLst/>
          </a:prstGeom>
        </p:spPr>
      </p:pic>
    </p:spTree>
    <p:extLst>
      <p:ext uri="{BB962C8B-B14F-4D97-AF65-F5344CB8AC3E}">
        <p14:creationId xmlns:p14="http://schemas.microsoft.com/office/powerpoint/2010/main" val="40751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36330" cy="703944"/>
          </a:xfrm>
          <a:prstGeom prst="roundRect">
            <a:avLst>
              <a:gd name="adj" fmla="val 50000"/>
            </a:avLst>
          </a:prstGeom>
          <a:solidFill>
            <a:srgbClr val="FFC000"/>
          </a:solidFill>
        </p:spPr>
        <p:txBody>
          <a:bodyPr anchor="ct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graphicFrame>
        <p:nvGraphicFramePr>
          <p:cNvPr id="6" name="Diagram 5">
            <a:extLst>
              <a:ext uri="{FF2B5EF4-FFF2-40B4-BE49-F238E27FC236}">
                <a16:creationId xmlns:a16="http://schemas.microsoft.com/office/drawing/2014/main" id="{C7D70F54-1C36-CD8C-EA70-F99DEF9B31F8}"/>
              </a:ext>
            </a:extLst>
          </p:cNvPr>
          <p:cNvGraphicFramePr/>
          <p:nvPr>
            <p:extLst>
              <p:ext uri="{D42A27DB-BD31-4B8C-83A1-F6EECF244321}">
                <p14:modId xmlns:p14="http://schemas.microsoft.com/office/powerpoint/2010/main" val="3653986896"/>
              </p:ext>
            </p:extLst>
          </p:nvPr>
        </p:nvGraphicFramePr>
        <p:xfrm>
          <a:off x="0" y="703944"/>
          <a:ext cx="9144000" cy="4375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0812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12;p41">
            <a:extLst>
              <a:ext uri="{FF2B5EF4-FFF2-40B4-BE49-F238E27FC236}">
                <a16:creationId xmlns:a16="http://schemas.microsoft.com/office/drawing/2014/main" id="{9A0ECDD5-A855-BBA4-A98E-B82639BDDFE2}"/>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600" y="2611956"/>
            <a:ext cx="3346982" cy="862800"/>
          </a:xfrm>
        </p:spPr>
        <p:txBody>
          <a:bodyPr anchor="ctr"/>
          <a:lstStyle/>
          <a:p>
            <a:r>
              <a:rPr lang="en-US" sz="1600" dirty="0">
                <a:solidFill>
                  <a:srgbClr val="162535"/>
                </a:solidFill>
                <a:latin typeface="Consolas" panose="020B0609020204030204" pitchFamily="49" charset="0"/>
              </a:rPr>
              <a:t>Sequence Diagram </a:t>
            </a:r>
            <a:r>
              <a:rPr lang="en-US" sz="1600" dirty="0" err="1">
                <a:solidFill>
                  <a:srgbClr val="162535"/>
                </a:solidFill>
                <a:latin typeface="Consolas" panose="020B0609020204030204" pitchFamily="49" charset="0"/>
              </a:rPr>
              <a:t>Đăng</a:t>
            </a:r>
            <a:r>
              <a:rPr lang="en-US" sz="1600" dirty="0">
                <a:solidFill>
                  <a:srgbClr val="162535"/>
                </a:solidFill>
                <a:latin typeface="Consolas" panose="020B0609020204030204" pitchFamily="49" charset="0"/>
              </a:rPr>
              <a:t> </a:t>
            </a:r>
            <a:r>
              <a:rPr lang="en-US" sz="1600" err="1">
                <a:solidFill>
                  <a:srgbClr val="162535"/>
                </a:solidFill>
                <a:latin typeface="Consolas" panose="020B0609020204030204" pitchFamily="49" charset="0"/>
              </a:rPr>
              <a:t>nhập</a:t>
            </a:r>
            <a:r>
              <a:rPr lang="en-US" sz="1600">
                <a:solidFill>
                  <a:srgbClr val="162535"/>
                </a:solidFill>
                <a:latin typeface="Consolas" panose="020B0609020204030204" pitchFamily="49" charset="0"/>
              </a:rPr>
              <a:t>:</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081462" y="1065133"/>
            <a:ext cx="4346258" cy="3956447"/>
          </a:xfrm>
          <a:prstGeom prst="rect">
            <a:avLst/>
          </a:prstGeom>
        </p:spPr>
      </p:pic>
    </p:spTree>
    <p:extLst>
      <p:ext uri="{BB962C8B-B14F-4D97-AF65-F5344CB8AC3E}">
        <p14:creationId xmlns:p14="http://schemas.microsoft.com/office/powerpoint/2010/main" val="69870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12;p41">
            <a:extLst>
              <a:ext uri="{FF2B5EF4-FFF2-40B4-BE49-F238E27FC236}">
                <a16:creationId xmlns:a16="http://schemas.microsoft.com/office/drawing/2014/main" id="{7BA71401-72E2-0B5F-407C-47F537BF17C9}"/>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600" y="2680693"/>
            <a:ext cx="3427762" cy="862800"/>
          </a:xfrm>
        </p:spPr>
        <p:txBody>
          <a:bodyPr anchor="ctr"/>
          <a:lstStyle/>
          <a:p>
            <a:r>
              <a:rPr lang="en-US" sz="1600" dirty="0">
                <a:solidFill>
                  <a:srgbClr val="162535"/>
                </a:solidFill>
                <a:latin typeface="Consolas" panose="020B0609020204030204" pitchFamily="49" charset="0"/>
              </a:rPr>
              <a:t>Activity </a:t>
            </a:r>
            <a:r>
              <a:rPr lang="en-US" sz="1600">
                <a:solidFill>
                  <a:srgbClr val="162535"/>
                </a:solidFill>
                <a:latin typeface="Consolas" panose="020B0609020204030204" pitchFamily="49" charset="0"/>
              </a:rPr>
              <a:t>Diagram Đăng</a:t>
            </a:r>
            <a:r>
              <a:rPr lang="en-US" sz="1600" dirty="0">
                <a:solidFill>
                  <a:srgbClr val="162535"/>
                </a:solidFill>
                <a:latin typeface="Consolas" panose="020B0609020204030204" pitchFamily="49" charset="0"/>
              </a:rPr>
              <a:t> </a:t>
            </a:r>
            <a:r>
              <a:rPr lang="en-US" sz="1600">
                <a:solidFill>
                  <a:srgbClr val="162535"/>
                </a:solidFill>
                <a:latin typeface="Consolas" panose="020B0609020204030204" pitchFamily="49" charset="0"/>
              </a:rPr>
              <a:t>nhập:</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7" name="Picture 6"/>
          <p:cNvPicPr/>
          <p:nvPr/>
        </p:nvPicPr>
        <p:blipFill rotWithShape="1">
          <a:blip r:embed="rId2">
            <a:extLst>
              <a:ext uri="{28A0092B-C50C-407E-A947-70E740481C1C}">
                <a14:useLocalDpi xmlns:a14="http://schemas.microsoft.com/office/drawing/2010/main" val="0"/>
              </a:ext>
            </a:extLst>
          </a:blip>
          <a:srcRect b="11876"/>
          <a:stretch/>
        </p:blipFill>
        <p:spPr>
          <a:xfrm>
            <a:off x="4360069" y="1163251"/>
            <a:ext cx="4269581" cy="3897684"/>
          </a:xfrm>
          <a:prstGeom prst="rect">
            <a:avLst/>
          </a:prstGeom>
        </p:spPr>
      </p:pic>
    </p:spTree>
    <p:extLst>
      <p:ext uri="{BB962C8B-B14F-4D97-AF65-F5344CB8AC3E}">
        <p14:creationId xmlns:p14="http://schemas.microsoft.com/office/powerpoint/2010/main" val="213378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76" name="Google Shape;376;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5122" name="Picture 1">
            <a:extLst>
              <a:ext uri="{FF2B5EF4-FFF2-40B4-BE49-F238E27FC236}">
                <a16:creationId xmlns:a16="http://schemas.microsoft.com/office/drawing/2014/main" id="{E8A084D9-F55F-45ED-5604-2E2168566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983" y="1217700"/>
            <a:ext cx="16081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72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658462" y="2226070"/>
            <a:ext cx="2695800" cy="862800"/>
          </a:xfrm>
        </p:spPr>
        <p:txBody>
          <a:bodyPr/>
          <a:lstStyle/>
          <a:p>
            <a:pPr marL="0" indent="342900" eaLnBrk="0" fontAlgn="base" hangingPunct="0">
              <a:spcBef>
                <a:spcPct val="0"/>
              </a:spcBef>
              <a:spcAft>
                <a:spcPct val="0"/>
              </a:spcAft>
              <a:buNone/>
            </a:pPr>
            <a:r>
              <a:rPr lang="en-US" altLang="vi-VN" sz="1500" b="1" dirty="0">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đăng nhập</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pic>
        <p:nvPicPr>
          <p:cNvPr id="6146" name="Picture 1">
            <a:extLst>
              <a:ext uri="{FF2B5EF4-FFF2-40B4-BE49-F238E27FC236}">
                <a16:creationId xmlns:a16="http://schemas.microsoft.com/office/drawing/2014/main" id="{3A0373F0-A31E-D358-13B9-858848587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901" y="1538287"/>
            <a:ext cx="16081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id="{F4CD5C0D-A312-2644-1643-6435742FB813}"/>
              </a:ext>
            </a:extLst>
          </p:cNvPr>
          <p:cNvSpPr txBox="1">
            <a:spLocks/>
          </p:cNvSpPr>
          <p:nvPr/>
        </p:nvSpPr>
        <p:spPr>
          <a:xfrm>
            <a:off x="4796122" y="2226070"/>
            <a:ext cx="2695800" cy="86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342900" eaLnBrk="0" fontAlgn="base" hangingPunct="0">
              <a:spcBef>
                <a:spcPct val="0"/>
              </a:spcBef>
              <a:spcAft>
                <a:spcPct val="0"/>
              </a:spcAft>
            </a:pPr>
            <a:r>
              <a:rPr lang="en-US" altLang="vi-VN" sz="1500" b="1" dirty="0">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Tree>
    <p:extLst>
      <p:ext uri="{BB962C8B-B14F-4D97-AF65-F5344CB8AC3E}">
        <p14:creationId xmlns:p14="http://schemas.microsoft.com/office/powerpoint/2010/main" val="14051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đăng ký</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pic>
        <p:nvPicPr>
          <p:cNvPr id="7170" name="Picture 2">
            <a:extLst>
              <a:ext uri="{FF2B5EF4-FFF2-40B4-BE49-F238E27FC236}">
                <a16:creationId xmlns:a16="http://schemas.microsoft.com/office/drawing/2014/main" id="{4AA4F518-E3FB-89AF-084B-41AA17078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542" y="1129818"/>
            <a:ext cx="1770697" cy="382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45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quên mật khẩu</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pic>
        <p:nvPicPr>
          <p:cNvPr id="8194" name="Picture 3">
            <a:extLst>
              <a:ext uri="{FF2B5EF4-FFF2-40B4-BE49-F238E27FC236}">
                <a16:creationId xmlns:a16="http://schemas.microsoft.com/office/drawing/2014/main" id="{BE09C336-0705-33F6-5EB0-250B0DFFB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580129" y="1236181"/>
            <a:ext cx="1814830" cy="392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89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dirty="0">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r>
              <a:rPr lang="en-US" dirty="0"/>
              <a:t>v</a:t>
            </a:r>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thực đơn</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pic>
        <p:nvPicPr>
          <p:cNvPr id="9218" name="Picture 10">
            <a:extLst>
              <a:ext uri="{FF2B5EF4-FFF2-40B4-BE49-F238E27FC236}">
                <a16:creationId xmlns:a16="http://schemas.microsoft.com/office/drawing/2014/main" id="{894C498C-B0F6-3FCE-8516-7620E3D8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48214" y="1262851"/>
            <a:ext cx="1684845" cy="36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32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đặt hàng</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pic>
        <p:nvPicPr>
          <p:cNvPr id="10242" name="Picture 11">
            <a:extLst>
              <a:ext uri="{FF2B5EF4-FFF2-40B4-BE49-F238E27FC236}">
                <a16:creationId xmlns:a16="http://schemas.microsoft.com/office/drawing/2014/main" id="{2B6A7D46-4A77-9568-E5BE-0FE815754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8718" y="1191331"/>
            <a:ext cx="1706563"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49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1" i="0" u="none" strike="noStrike" kern="0" cap="none" spc="0" normalizeH="0" baseline="0" noProof="0">
              <a:ln>
                <a:noFill/>
              </a:ln>
              <a:solidFill>
                <a:srgbClr val="FBF9EA"/>
              </a:solidFill>
              <a:effectLst/>
              <a:uLnTx/>
              <a:uFillTx/>
              <a:latin typeface="Montserrat"/>
              <a:ea typeface="Montserrat"/>
              <a:cs typeface="Montserrat"/>
              <a:sym typeface="Montserrat"/>
            </a:endParaRPr>
          </a:p>
        </p:txBody>
      </p:sp>
      <p:sp>
        <p:nvSpPr>
          <p:cNvPr id="727" name="Google Shape;727;p50"/>
          <p:cNvSpPr txBox="1">
            <a:spLocks noGrp="1"/>
          </p:cNvSpPr>
          <p:nvPr>
            <p:ph type="title" idx="6"/>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333134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Hướng phát triển</a:t>
            </a:r>
            <a:endParaRPr>
              <a:solidFill>
                <a:schemeClr val="lt1"/>
              </a:solidFill>
            </a:endParaRPr>
          </a:p>
        </p:txBody>
      </p:sp>
      <p:sp>
        <p:nvSpPr>
          <p:cNvPr id="376" name="Google Shape;376;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4</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8594" r="8594"/>
          <a:stretch/>
        </p:blipFill>
        <p:spPr>
          <a:xfrm rot="784785">
            <a:off x="6772788" y="2790160"/>
            <a:ext cx="1634506" cy="3508916"/>
          </a:xfrm>
          <a:prstGeom prst="roundRect">
            <a:avLst>
              <a:gd name="adj" fmla="val 12408"/>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extLst>
      <p:ext uri="{BB962C8B-B14F-4D97-AF65-F5344CB8AC3E}">
        <p14:creationId xmlns:p14="http://schemas.microsoft.com/office/powerpoint/2010/main" val="342746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6"/>
          <p:cNvSpPr/>
          <p:nvPr/>
        </p:nvSpPr>
        <p:spPr>
          <a:xfrm>
            <a:off x="719999" y="902400"/>
            <a:ext cx="3550475"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36"/>
          <p:cNvSpPr/>
          <p:nvPr/>
        </p:nvSpPr>
        <p:spPr>
          <a:xfrm>
            <a:off x="4775199" y="902400"/>
            <a:ext cx="3667075"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 name="Google Shape;449;p36"/>
          <p:cNvSpPr txBox="1">
            <a:spLocks noGrp="1"/>
          </p:cNvSpPr>
          <p:nvPr>
            <p:ph type="subTitle" idx="1"/>
          </p:nvPr>
        </p:nvSpPr>
        <p:spPr>
          <a:xfrm>
            <a:off x="948600" y="1494971"/>
            <a:ext cx="3270700" cy="223307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t>Ưu điểm:</a:t>
            </a:r>
          </a:p>
          <a:p>
            <a:pPr marL="285750" lvl="0" indent="-285750" algn="l" rtl="0">
              <a:spcBef>
                <a:spcPts val="0"/>
              </a:spcBef>
              <a:spcAft>
                <a:spcPts val="0"/>
              </a:spcAft>
              <a:buFont typeface="Arial" panose="020B0604020202020204" pitchFamily="34" charset="0"/>
              <a:buChar char="•"/>
            </a:pPr>
            <a:r>
              <a:rPr lang="vi-VN"/>
              <a:t>Giao diện ưa nhìn</a:t>
            </a:r>
          </a:p>
          <a:p>
            <a:pPr marL="285750" lvl="0" indent="-285750" algn="l" rtl="0">
              <a:spcBef>
                <a:spcPts val="0"/>
              </a:spcBef>
              <a:spcAft>
                <a:spcPts val="0"/>
              </a:spcAft>
              <a:buFont typeface="Arial" panose="020B0604020202020204" pitchFamily="34" charset="0"/>
              <a:buChar char="•"/>
            </a:pPr>
            <a:r>
              <a:rPr lang="vi-VN"/>
              <a:t>Tác vụ dễ thực hiện</a:t>
            </a:r>
          </a:p>
          <a:p>
            <a:pPr marL="285750" lvl="0" indent="-285750" algn="l" rtl="0">
              <a:spcBef>
                <a:spcPts val="0"/>
              </a:spcBef>
              <a:spcAft>
                <a:spcPts val="0"/>
              </a:spcAft>
              <a:buFont typeface="Arial" panose="020B0604020202020204" pitchFamily="34" charset="0"/>
              <a:buChar char="•"/>
            </a:pPr>
            <a:r>
              <a:rPr lang="vi-VN"/>
              <a:t>Đặt món nhanh, chính xác</a:t>
            </a:r>
          </a:p>
          <a:p>
            <a:pPr marL="0" lvl="0" indent="0" algn="l" rtl="0">
              <a:spcBef>
                <a:spcPts val="0"/>
              </a:spcBef>
              <a:spcAft>
                <a:spcPts val="0"/>
              </a:spcAft>
              <a:buNone/>
            </a:pPr>
            <a:r>
              <a:rPr lang="vi-VN"/>
              <a:t>Nhược điểm:</a:t>
            </a:r>
          </a:p>
          <a:p>
            <a:pPr marL="285750" lvl="0" indent="-285750" algn="l" rtl="0">
              <a:spcBef>
                <a:spcPts val="0"/>
              </a:spcBef>
              <a:spcAft>
                <a:spcPts val="0"/>
              </a:spcAft>
              <a:buFont typeface="Arial" panose="020B0604020202020204" pitchFamily="34" charset="0"/>
              <a:buChar char="•"/>
            </a:pPr>
            <a:r>
              <a:rPr lang="vi-VN"/>
              <a:t>Chưa đa dạng về phương thức đăng ký cho người dùng</a:t>
            </a:r>
          </a:p>
          <a:p>
            <a:pPr marL="285750" lvl="0" indent="-285750" algn="l" rtl="0">
              <a:spcBef>
                <a:spcPts val="0"/>
              </a:spcBef>
              <a:spcAft>
                <a:spcPts val="0"/>
              </a:spcAft>
              <a:buFont typeface="Arial" panose="020B0604020202020204" pitchFamily="34" charset="0"/>
              <a:buChar char="•"/>
            </a:pPr>
            <a:r>
              <a:rPr lang="vi-VN"/>
              <a:t>Xác thực đầu chưa đa dạng về phương thức</a:t>
            </a:r>
          </a:p>
          <a:p>
            <a:pPr marL="285750" lvl="0" indent="-285750" algn="l" rtl="0">
              <a:spcBef>
                <a:spcPts val="0"/>
              </a:spcBef>
              <a:spcAft>
                <a:spcPts val="0"/>
              </a:spcAft>
              <a:buFont typeface="Arial" panose="020B0604020202020204" pitchFamily="34" charset="0"/>
              <a:buChar char="•"/>
            </a:pPr>
            <a:r>
              <a:rPr lang="vi-VN"/>
              <a:t>Chưa có tác vụ định vị người dùng</a:t>
            </a:r>
          </a:p>
        </p:txBody>
      </p:sp>
      <p:sp>
        <p:nvSpPr>
          <p:cNvPr id="451" name="Google Shape;451;p36"/>
          <p:cNvSpPr txBox="1">
            <a:spLocks noGrp="1"/>
          </p:cNvSpPr>
          <p:nvPr>
            <p:ph type="subTitle" idx="2"/>
          </p:nvPr>
        </p:nvSpPr>
        <p:spPr>
          <a:xfrm>
            <a:off x="5007429" y="1494971"/>
            <a:ext cx="2626046" cy="2233079"/>
          </a:xfrm>
          <a:prstGeom prst="rect">
            <a:avLst/>
          </a:prstGeom>
        </p:spPr>
        <p:txBody>
          <a:bodyPr spcFirstLastPara="1" wrap="square" lIns="0" tIns="0" rIns="0" bIns="0" anchor="t"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Giao diện sinh động hơn; </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Thêm nhiều tác vụ như: tích điểm đổi voucher, </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Đa dạng hóa các phương thức đăng ký, đăng nhập</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Đa dạng hình thức thanh toán</a:t>
            </a:r>
          </a:p>
        </p:txBody>
      </p:sp>
      <p:sp>
        <p:nvSpPr>
          <p:cNvPr id="450" name="Google Shape;450;p36"/>
          <p:cNvSpPr txBox="1">
            <a:spLocks noGrp="1"/>
          </p:cNvSpPr>
          <p:nvPr>
            <p:ph type="title"/>
          </p:nvPr>
        </p:nvSpPr>
        <p:spPr>
          <a:xfrm>
            <a:off x="948600" y="902401"/>
            <a:ext cx="2500200" cy="59257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t>Hiện tại</a:t>
            </a:r>
            <a:endParaRPr/>
          </a:p>
        </p:txBody>
      </p:sp>
      <p:sp>
        <p:nvSpPr>
          <p:cNvPr id="452" name="Google Shape;452;p36"/>
          <p:cNvSpPr txBox="1">
            <a:spLocks noGrp="1"/>
          </p:cNvSpPr>
          <p:nvPr>
            <p:ph type="title" idx="3"/>
          </p:nvPr>
        </p:nvSpPr>
        <p:spPr>
          <a:xfrm>
            <a:off x="5007429" y="902400"/>
            <a:ext cx="2878946" cy="59257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Tương lai</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1008324B-E9D9-7D11-4FA1-2E48AF40DBB8}"/>
              </a:ext>
            </a:extLst>
          </p:cNvPr>
          <p:cNvSpPr/>
          <p:nvPr/>
        </p:nvSpPr>
        <p:spPr>
          <a:xfrm>
            <a:off x="335280" y="899159"/>
            <a:ext cx="5066795" cy="3034211"/>
          </a:xfrm>
          <a:prstGeom prst="roundRect">
            <a:avLst>
              <a:gd name="adj" fmla="val 8128"/>
            </a:avLst>
          </a:prstGeom>
          <a:solidFill>
            <a:srgbClr val="ECB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Rectangle: Rounded Corners 21">
            <a:extLst>
              <a:ext uri="{FF2B5EF4-FFF2-40B4-BE49-F238E27FC236}">
                <a16:creationId xmlns:a16="http://schemas.microsoft.com/office/drawing/2014/main" id="{A855CBC0-787F-11C8-8383-3D6D9FB6B627}"/>
              </a:ext>
            </a:extLst>
          </p:cNvPr>
          <p:cNvSpPr/>
          <p:nvPr/>
        </p:nvSpPr>
        <p:spPr>
          <a:xfrm>
            <a:off x="5551170" y="899159"/>
            <a:ext cx="3296413" cy="3034211"/>
          </a:xfrm>
          <a:prstGeom prst="roundRect">
            <a:avLst>
              <a:gd name="adj" fmla="val 9292"/>
            </a:avLst>
          </a:prstGeom>
          <a:solidFill>
            <a:srgbClr val="162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Google Shape;738;p51">
            <a:extLst>
              <a:ext uri="{FF2B5EF4-FFF2-40B4-BE49-F238E27FC236}">
                <a16:creationId xmlns:a16="http://schemas.microsoft.com/office/drawing/2014/main" id="{EA466BE0-0E71-5230-8F4B-7DC92B1304AB}"/>
              </a:ext>
            </a:extLst>
          </p:cNvPr>
          <p:cNvSpPr txBox="1">
            <a:spLocks/>
          </p:cNvSpPr>
          <p:nvPr/>
        </p:nvSpPr>
        <p:spPr>
          <a:xfrm>
            <a:off x="711575" y="1169788"/>
            <a:ext cx="4690500" cy="1185300"/>
          </a:xfrm>
          <a:prstGeom prst="rect">
            <a:avLst/>
          </a:prstGeom>
          <a:noFill/>
          <a:ln>
            <a:noFill/>
          </a:ln>
        </p:spPr>
        <p:txBody>
          <a:bodyPr spcFirstLastPara="1" wrap="square" lIns="91425" tIns="18287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vi-VN" sz="6000"/>
              <a:t>Thank!</a:t>
            </a:r>
          </a:p>
        </p:txBody>
      </p:sp>
      <p:sp>
        <p:nvSpPr>
          <p:cNvPr id="9" name="Google Shape;744;p51">
            <a:extLst>
              <a:ext uri="{FF2B5EF4-FFF2-40B4-BE49-F238E27FC236}">
                <a16:creationId xmlns:a16="http://schemas.microsoft.com/office/drawing/2014/main" id="{60AAC151-A8ED-8621-199C-F44FDAEB930D}"/>
              </a:ext>
            </a:extLst>
          </p:cNvPr>
          <p:cNvSpPr/>
          <p:nvPr/>
        </p:nvSpPr>
        <p:spPr>
          <a:xfrm rot="16200000">
            <a:off x="5607825" y="-1098550"/>
            <a:ext cx="16509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5;p51">
            <a:extLst>
              <a:ext uri="{FF2B5EF4-FFF2-40B4-BE49-F238E27FC236}">
                <a16:creationId xmlns:a16="http://schemas.microsoft.com/office/drawing/2014/main" id="{1BC5E995-CB2F-2A24-A052-B29C547F451D}"/>
              </a:ext>
            </a:extLst>
          </p:cNvPr>
          <p:cNvSpPr/>
          <p:nvPr/>
        </p:nvSpPr>
        <p:spPr>
          <a:xfrm rot="5400000">
            <a:off x="117300" y="4218500"/>
            <a:ext cx="16497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6;p51">
            <a:extLst>
              <a:ext uri="{FF2B5EF4-FFF2-40B4-BE49-F238E27FC236}">
                <a16:creationId xmlns:a16="http://schemas.microsoft.com/office/drawing/2014/main" id="{A1ECF374-2251-A6F1-DD33-59C329733CA8}"/>
              </a:ext>
            </a:extLst>
          </p:cNvPr>
          <p:cNvSpPr txBox="1">
            <a:spLocks/>
          </p:cNvSpPr>
          <p:nvPr/>
        </p:nvSpPr>
        <p:spPr>
          <a:xfrm>
            <a:off x="279150" y="4685558"/>
            <a:ext cx="1326000" cy="24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l" rtl="0">
              <a:lnSpc>
                <a:spcPct val="100000"/>
              </a:lnSpc>
              <a:spcBef>
                <a:spcPts val="1600"/>
              </a:spcBef>
              <a:spcAft>
                <a:spcPts val="160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9pPr>
          </a:lstStyle>
          <a:p>
            <a:pPr marL="0" indent="0" algn="ctr">
              <a:spcAft>
                <a:spcPts val="1600"/>
              </a:spcAft>
              <a:buFont typeface="Lexend Deca Light"/>
              <a:buNone/>
            </a:pPr>
            <a:r>
              <a:rPr lang="vi-VN" sz="900"/>
              <a:t>Better food, better mood!</a:t>
            </a:r>
            <a:endParaRPr lang="vi-VN" sz="400"/>
          </a:p>
        </p:txBody>
      </p:sp>
      <p:sp>
        <p:nvSpPr>
          <p:cNvPr id="12" name="Google Shape;747;p51">
            <a:extLst>
              <a:ext uri="{FF2B5EF4-FFF2-40B4-BE49-F238E27FC236}">
                <a16:creationId xmlns:a16="http://schemas.microsoft.com/office/drawing/2014/main" id="{59008E7F-024C-B5C4-413C-FB629967CA33}"/>
              </a:ext>
            </a:extLst>
          </p:cNvPr>
          <p:cNvSpPr/>
          <p:nvPr/>
        </p:nvSpPr>
        <p:spPr>
          <a:xfrm>
            <a:off x="7239677" y="4171530"/>
            <a:ext cx="283844" cy="28389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748;p51">
            <a:extLst>
              <a:ext uri="{FF2B5EF4-FFF2-40B4-BE49-F238E27FC236}">
                <a16:creationId xmlns:a16="http://schemas.microsoft.com/office/drawing/2014/main" id="{0D4E6D6D-D8B9-12E0-18D4-E6E274EB16F1}"/>
              </a:ext>
            </a:extLst>
          </p:cNvPr>
          <p:cNvGrpSpPr/>
          <p:nvPr/>
        </p:nvGrpSpPr>
        <p:grpSpPr>
          <a:xfrm>
            <a:off x="7682467" y="4171487"/>
            <a:ext cx="283897" cy="283868"/>
            <a:chOff x="812101" y="2571761"/>
            <a:chExt cx="417066" cy="417024"/>
          </a:xfrm>
        </p:grpSpPr>
        <p:sp>
          <p:nvSpPr>
            <p:cNvPr id="14" name="Google Shape;749;p51">
              <a:extLst>
                <a:ext uri="{FF2B5EF4-FFF2-40B4-BE49-F238E27FC236}">
                  <a16:creationId xmlns:a16="http://schemas.microsoft.com/office/drawing/2014/main" id="{07662715-154E-4A42-FB33-E245363E8E9A}"/>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0;p51">
              <a:extLst>
                <a:ext uri="{FF2B5EF4-FFF2-40B4-BE49-F238E27FC236}">
                  <a16:creationId xmlns:a16="http://schemas.microsoft.com/office/drawing/2014/main" id="{49385354-F0FB-AECD-DA26-9B7C6465D2DF}"/>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1;p51">
              <a:extLst>
                <a:ext uri="{FF2B5EF4-FFF2-40B4-BE49-F238E27FC236}">
                  <a16:creationId xmlns:a16="http://schemas.microsoft.com/office/drawing/2014/main" id="{B05CBFF4-EEF8-2BF9-4C42-173B01550030}"/>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2;p51">
              <a:extLst>
                <a:ext uri="{FF2B5EF4-FFF2-40B4-BE49-F238E27FC236}">
                  <a16:creationId xmlns:a16="http://schemas.microsoft.com/office/drawing/2014/main" id="{2FC94A3A-0863-FFA3-D260-587912128DEB}"/>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753;p51">
            <a:extLst>
              <a:ext uri="{FF2B5EF4-FFF2-40B4-BE49-F238E27FC236}">
                <a16:creationId xmlns:a16="http://schemas.microsoft.com/office/drawing/2014/main" id="{8405B71D-98AE-DAC4-2E19-FA200403FF45}"/>
              </a:ext>
            </a:extLst>
          </p:cNvPr>
          <p:cNvSpPr/>
          <p:nvPr/>
        </p:nvSpPr>
        <p:spPr>
          <a:xfrm>
            <a:off x="8125302" y="4197136"/>
            <a:ext cx="285251" cy="23267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54;p51">
            <a:extLst>
              <a:ext uri="{FF2B5EF4-FFF2-40B4-BE49-F238E27FC236}">
                <a16:creationId xmlns:a16="http://schemas.microsoft.com/office/drawing/2014/main" id="{29A84E72-BADA-6319-4401-D2F982BBC1CA}"/>
              </a:ext>
            </a:extLst>
          </p:cNvPr>
          <p:cNvGrpSpPr/>
          <p:nvPr/>
        </p:nvGrpSpPr>
        <p:grpSpPr>
          <a:xfrm>
            <a:off x="8569455" y="4174281"/>
            <a:ext cx="278128" cy="278128"/>
            <a:chOff x="2038375" y="3798025"/>
            <a:chExt cx="841792" cy="841792"/>
          </a:xfrm>
        </p:grpSpPr>
        <p:sp>
          <p:nvSpPr>
            <p:cNvPr id="20" name="Google Shape;755;p51">
              <a:extLst>
                <a:ext uri="{FF2B5EF4-FFF2-40B4-BE49-F238E27FC236}">
                  <a16:creationId xmlns:a16="http://schemas.microsoft.com/office/drawing/2014/main" id="{485B7C67-766E-73D2-EA21-5F604DDBE7FF}"/>
                </a:ext>
              </a:extLst>
            </p:cNvPr>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6;p51">
              <a:extLst>
                <a:ext uri="{FF2B5EF4-FFF2-40B4-BE49-F238E27FC236}">
                  <a16:creationId xmlns:a16="http://schemas.microsoft.com/office/drawing/2014/main" id="{BB835D1A-48E9-79D6-707B-37C85800644B}"/>
                </a:ext>
              </a:extLst>
            </p:cNvPr>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7" name="Picture 1">
            <a:extLst>
              <a:ext uri="{FF2B5EF4-FFF2-40B4-BE49-F238E27FC236}">
                <a16:creationId xmlns:a16="http://schemas.microsoft.com/office/drawing/2014/main" id="{FCA541A4-66F1-4721-1581-AFCE5EDE9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167" y="1233186"/>
            <a:ext cx="16081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77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42"/>
        <p:cNvGrpSpPr/>
        <p:nvPr/>
      </p:nvGrpSpPr>
      <p:grpSpPr>
        <a:xfrm>
          <a:off x="0" y="0"/>
          <a:ext cx="0" cy="0"/>
          <a:chOff x="0" y="0"/>
          <a:chExt cx="0" cy="0"/>
        </a:xfrm>
      </p:grpSpPr>
      <p:sp>
        <p:nvSpPr>
          <p:cNvPr id="343" name="Google Shape;343;p3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45" name="Google Shape;345;p30"/>
          <p:cNvSpPr/>
          <p:nvPr/>
        </p:nvSpPr>
        <p:spPr>
          <a:xfrm>
            <a:off x="47323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 name="Google Shape;346;p30"/>
          <p:cNvSpPr/>
          <p:nvPr/>
        </p:nvSpPr>
        <p:spPr>
          <a:xfrm>
            <a:off x="4726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 name="Google Shape;348;p30"/>
          <p:cNvSpPr/>
          <p:nvPr/>
        </p:nvSpPr>
        <p:spPr>
          <a:xfrm>
            <a:off x="47323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 name="Google Shape;349;p30"/>
          <p:cNvSpPr/>
          <p:nvPr/>
        </p:nvSpPr>
        <p:spPr>
          <a:xfrm>
            <a:off x="4726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 name="Google Shape;350;p30"/>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Nội dung</a:t>
            </a:r>
            <a:endParaRPr>
              <a:solidFill>
                <a:schemeClr val="lt1"/>
              </a:solidFill>
            </a:endParaRPr>
          </a:p>
        </p:txBody>
      </p:sp>
      <p:sp>
        <p:nvSpPr>
          <p:cNvPr id="351" name="Google Shape;351;p30"/>
          <p:cNvSpPr txBox="1">
            <a:spLocks noGrp="1"/>
          </p:cNvSpPr>
          <p:nvPr>
            <p:ph type="title" idx="2"/>
          </p:nvPr>
        </p:nvSpPr>
        <p:spPr>
          <a:xfrm>
            <a:off x="1413850" y="1794133"/>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52" name="Google Shape;352;p30"/>
          <p:cNvSpPr txBox="1">
            <a:spLocks noGrp="1"/>
          </p:cNvSpPr>
          <p:nvPr>
            <p:ph type="title" idx="3"/>
          </p:nvPr>
        </p:nvSpPr>
        <p:spPr>
          <a:xfrm>
            <a:off x="6183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354" name="Google Shape;354;p30"/>
          <p:cNvSpPr txBox="1">
            <a:spLocks noGrp="1"/>
          </p:cNvSpPr>
          <p:nvPr>
            <p:ph type="title" idx="4"/>
          </p:nvPr>
        </p:nvSpPr>
        <p:spPr>
          <a:xfrm>
            <a:off x="1413850" y="2997132"/>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55" name="Google Shape;355;p30"/>
          <p:cNvSpPr txBox="1">
            <a:spLocks noGrp="1"/>
          </p:cNvSpPr>
          <p:nvPr>
            <p:ph type="title" idx="5"/>
          </p:nvPr>
        </p:nvSpPr>
        <p:spPr>
          <a:xfrm>
            <a:off x="6183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358" name="Google Shape;358;p30"/>
          <p:cNvSpPr txBox="1">
            <a:spLocks noGrp="1"/>
          </p:cNvSpPr>
          <p:nvPr>
            <p:ph type="title" idx="8"/>
          </p:nvPr>
        </p:nvSpPr>
        <p:spPr>
          <a:xfrm>
            <a:off x="5753763" y="1807407"/>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Thiết kế</a:t>
            </a:r>
            <a:endParaRPr>
              <a:solidFill>
                <a:schemeClr val="lt1"/>
              </a:solidFill>
            </a:endParaRPr>
          </a:p>
        </p:txBody>
      </p:sp>
      <p:sp>
        <p:nvSpPr>
          <p:cNvPr id="359" name="Google Shape;359;p30"/>
          <p:cNvSpPr txBox="1">
            <a:spLocks noGrp="1"/>
          </p:cNvSpPr>
          <p:nvPr>
            <p:ph type="title" idx="9"/>
          </p:nvPr>
        </p:nvSpPr>
        <p:spPr>
          <a:xfrm>
            <a:off x="48780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360" name="Google Shape;360;p30"/>
          <p:cNvSpPr txBox="1">
            <a:spLocks noGrp="1"/>
          </p:cNvSpPr>
          <p:nvPr>
            <p:ph type="title" idx="13"/>
          </p:nvPr>
        </p:nvSpPr>
        <p:spPr>
          <a:xfrm>
            <a:off x="5753763" y="2983858"/>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Hướng phát triển</a:t>
            </a:r>
            <a:endParaRPr>
              <a:solidFill>
                <a:schemeClr val="lt1"/>
              </a:solidFill>
            </a:endParaRPr>
          </a:p>
        </p:txBody>
      </p:sp>
      <p:sp>
        <p:nvSpPr>
          <p:cNvPr id="361" name="Google Shape;361;p30"/>
          <p:cNvSpPr txBox="1">
            <a:spLocks noGrp="1"/>
          </p:cNvSpPr>
          <p:nvPr>
            <p:ph type="title" idx="14"/>
          </p:nvPr>
        </p:nvSpPr>
        <p:spPr>
          <a:xfrm>
            <a:off x="48780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76" name="Google Shape;376;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369BCB3F-D10E-B7D0-26EF-16E2671F7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19160">
            <a:off x="7177349" y="2172744"/>
            <a:ext cx="1400276" cy="27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726875" y="1144900"/>
            <a:ext cx="4637700" cy="1467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3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Giới thiệu về hệ thống</a:t>
            </a:r>
            <a:endParaRPr>
              <a:solidFill>
                <a:schemeClr val="lt1"/>
              </a:solidFill>
            </a:endParaRPr>
          </a:p>
        </p:txBody>
      </p:sp>
      <p:sp>
        <p:nvSpPr>
          <p:cNvPr id="388" name="Google Shape;388;p32"/>
          <p:cNvSpPr txBox="1">
            <a:spLocks noGrp="1"/>
          </p:cNvSpPr>
          <p:nvPr>
            <p:ph type="subTitle" idx="1"/>
          </p:nvPr>
        </p:nvSpPr>
        <p:spPr>
          <a:xfrm>
            <a:off x="726875" y="2715325"/>
            <a:ext cx="5404800" cy="162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Trong cuộc sống hiện đại, những app đặt đồ ăn online vốn chẳng còn xa lạ. Trong tình hình dịch bệnh Covid19, khi các nhà hàng, quán ăn không phục vụ khách tại chỗ, thì những app đặt đồ ăn mùa dịchlại càng là “chân ái”. Và đây là những app đặt đồ ăn onlinemùa dịch được người dùng “chấm điểm” cao nhất!</a:t>
            </a:r>
          </a:p>
        </p:txBody>
      </p:sp>
      <p:pic>
        <p:nvPicPr>
          <p:cNvPr id="2" name="Picture 1">
            <a:extLst>
              <a:ext uri="{FF2B5EF4-FFF2-40B4-BE49-F238E27FC236}">
                <a16:creationId xmlns:a16="http://schemas.microsoft.com/office/drawing/2014/main" id="{A26BED15-F30E-7A5B-D6DE-247ED9411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399" y="1144900"/>
            <a:ext cx="1400276" cy="32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458" name="Google Shape;458;p37"/>
          <p:cNvSpPr/>
          <p:nvPr/>
        </p:nvSpPr>
        <p:spPr>
          <a:xfrm>
            <a:off x="472600" y="1691950"/>
            <a:ext cx="4362900" cy="1839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37"/>
          <p:cNvSpPr txBox="1">
            <a:spLocks noGrp="1"/>
          </p:cNvSpPr>
          <p:nvPr>
            <p:ph type="subTitle" idx="1"/>
          </p:nvPr>
        </p:nvSpPr>
        <p:spPr>
          <a:xfrm>
            <a:off x="720000" y="1691950"/>
            <a:ext cx="4115494" cy="1839599"/>
          </a:xfrm>
          <a:prstGeom prst="rect">
            <a:avLst/>
          </a:prstGeom>
        </p:spPr>
        <p:txBody>
          <a:bodyPr spcFirstLastPara="1" wrap="square" lIns="0" tIns="0" rIns="0" bIns="0" anchor="ctr" anchorCtr="0">
            <a:noAutofit/>
          </a:bodyPr>
          <a:lstStyle/>
          <a:p>
            <a:pPr marL="285750" lvl="0" indent="-285750" algn="l" rtl="0">
              <a:spcBef>
                <a:spcPts val="0"/>
              </a:spcBef>
              <a:buClr>
                <a:schemeClr val="bg2"/>
              </a:buClr>
              <a:buFont typeface="Wingdings" panose="05000000000000000000" pitchFamily="2" charset="2"/>
              <a:buChar char="v"/>
            </a:pPr>
            <a:r>
              <a:rPr lang="vi-VN" sz="1600" dirty="0">
                <a:latin typeface="Consolas" panose="020B0609020204030204" pitchFamily="49" charset="0"/>
              </a:rPr>
              <a:t>Đăng ký tài khoản:</a:t>
            </a:r>
            <a:endParaRPr lang="en-US" sz="1600" dirty="0">
              <a:latin typeface="Consolas" panose="020B0609020204030204" pitchFamily="49" charset="0"/>
            </a:endParaRPr>
          </a:p>
          <a:p>
            <a:pPr marL="285750" lvl="0" indent="-285750" algn="l" rtl="0">
              <a:spcBef>
                <a:spcPts val="0"/>
              </a:spcBef>
              <a:buClr>
                <a:schemeClr val="bg2"/>
              </a:buClr>
              <a:buFont typeface="Wingdings" panose="05000000000000000000" pitchFamily="2" charset="2"/>
              <a:buChar char="v"/>
            </a:pPr>
            <a:r>
              <a:rPr lang="en-US" sz="1600" dirty="0" err="1">
                <a:latin typeface="Consolas" panose="020B0609020204030204" pitchFamily="49" charset="0"/>
              </a:rPr>
              <a:t>Đổi</a:t>
            </a:r>
            <a:r>
              <a:rPr lang="en-US" sz="1600" dirty="0">
                <a:latin typeface="Consolas" panose="020B0609020204030204" pitchFamily="49" charset="0"/>
              </a:rPr>
              <a:t> </a:t>
            </a:r>
            <a:r>
              <a:rPr lang="en-US" sz="1600" dirty="0" err="1">
                <a:latin typeface="Consolas" panose="020B0609020204030204" pitchFamily="49" charset="0"/>
              </a:rPr>
              <a:t>mật</a:t>
            </a:r>
            <a:r>
              <a:rPr lang="en-US" sz="1600" dirty="0">
                <a:latin typeface="Consolas" panose="020B0609020204030204" pitchFamily="49" charset="0"/>
              </a:rPr>
              <a:t> </a:t>
            </a:r>
            <a:r>
              <a:rPr lang="en-US" sz="1600" dirty="0" err="1">
                <a:latin typeface="Consolas" panose="020B0609020204030204" pitchFamily="49" charset="0"/>
              </a:rPr>
              <a:t>khẩu</a:t>
            </a:r>
            <a:endParaRPr lang="en-US" sz="1600" dirty="0">
              <a:latin typeface="Consolas" panose="020B0609020204030204" pitchFamily="49" charset="0"/>
            </a:endParaRPr>
          </a:p>
          <a:p>
            <a:pPr marL="285750" lvl="0" indent="-285750" algn="l" rtl="0">
              <a:spcBef>
                <a:spcPts val="0"/>
              </a:spcBef>
              <a:buClr>
                <a:schemeClr val="bg2"/>
              </a:buClr>
              <a:buFont typeface="Wingdings" panose="05000000000000000000" pitchFamily="2" charset="2"/>
              <a:buChar char="v"/>
            </a:pPr>
            <a:r>
              <a:rPr lang="en-US" sz="1600" dirty="0" err="1">
                <a:latin typeface="Consolas" panose="020B0609020204030204" pitchFamily="49" charset="0"/>
              </a:rPr>
              <a:t>Đăng</a:t>
            </a:r>
            <a:r>
              <a:rPr lang="en-US" sz="1600" dirty="0">
                <a:latin typeface="Consolas" panose="020B0609020204030204" pitchFamily="49" charset="0"/>
              </a:rPr>
              <a:t> </a:t>
            </a:r>
            <a:r>
              <a:rPr lang="en-US" sz="1600" dirty="0" err="1">
                <a:latin typeface="Consolas" panose="020B0609020204030204" pitchFamily="49" charset="0"/>
              </a:rPr>
              <a:t>nhập</a:t>
            </a:r>
            <a:endParaRPr lang="vi-VN" sz="1600" dirty="0">
              <a:latin typeface="Consolas" panose="020B0609020204030204" pitchFamily="49" charset="0"/>
            </a:endParaRPr>
          </a:p>
          <a:p>
            <a:pPr marL="285750" lvl="0" indent="-285750" algn="l" rtl="0">
              <a:spcBef>
                <a:spcPts val="0"/>
              </a:spcBef>
              <a:buClr>
                <a:schemeClr val="bg2"/>
              </a:buClr>
              <a:buFont typeface="Wingdings" panose="05000000000000000000" pitchFamily="2" charset="2"/>
              <a:buChar char="v"/>
            </a:pPr>
            <a:r>
              <a:rPr lang="en-US" sz="1600" dirty="0" err="1">
                <a:latin typeface="Consolas" panose="020B0609020204030204" pitchFamily="49" charset="0"/>
              </a:rPr>
              <a:t>Phản</a:t>
            </a:r>
            <a:r>
              <a:rPr lang="en-US" sz="1600" dirty="0">
                <a:latin typeface="Consolas" panose="020B0609020204030204" pitchFamily="49" charset="0"/>
              </a:rPr>
              <a:t> </a:t>
            </a:r>
            <a:r>
              <a:rPr lang="en-US" sz="1600" dirty="0" err="1">
                <a:latin typeface="Consolas" panose="020B0609020204030204" pitchFamily="49" charset="0"/>
              </a:rPr>
              <a:t>hồi</a:t>
            </a:r>
            <a:endParaRPr lang="vi-VN" sz="1600" dirty="0">
              <a:latin typeface="Consolas" panose="020B0609020204030204" pitchFamily="49" charset="0"/>
            </a:endParaRPr>
          </a:p>
          <a:p>
            <a:pPr marL="285750" lvl="0" indent="-285750" algn="l" rtl="0">
              <a:spcBef>
                <a:spcPts val="0"/>
              </a:spcBef>
              <a:buClr>
                <a:schemeClr val="bg2"/>
              </a:buClr>
              <a:buFont typeface="Wingdings" panose="05000000000000000000" pitchFamily="2" charset="2"/>
              <a:buChar char="v"/>
            </a:pPr>
            <a:r>
              <a:rPr lang="vi-VN" sz="1600" dirty="0">
                <a:latin typeface="Consolas" panose="020B0609020204030204" pitchFamily="49" charset="0"/>
              </a:rPr>
              <a:t>Đặt món ăn</a:t>
            </a:r>
          </a:p>
          <a:p>
            <a:pPr marL="285750" lvl="0" indent="-285750" algn="l" rtl="0">
              <a:spcBef>
                <a:spcPts val="0"/>
              </a:spcBef>
              <a:buClr>
                <a:schemeClr val="bg2"/>
              </a:buClr>
              <a:buFont typeface="Wingdings" panose="05000000000000000000" pitchFamily="2" charset="2"/>
              <a:buChar char="v"/>
            </a:pPr>
            <a:r>
              <a:rPr lang="vi-VN" sz="1600" dirty="0">
                <a:latin typeface="Consolas" panose="020B0609020204030204" pitchFamily="49" charset="0"/>
              </a:rPr>
              <a:t>Xem lịch sử đơn hàng</a:t>
            </a:r>
          </a:p>
          <a:p>
            <a:pPr marL="285750" lvl="0" indent="-285750" algn="l" rtl="0">
              <a:spcBef>
                <a:spcPts val="0"/>
              </a:spcBef>
              <a:buClr>
                <a:schemeClr val="bg2"/>
              </a:buClr>
              <a:buFont typeface="Wingdings" panose="05000000000000000000" pitchFamily="2" charset="2"/>
              <a:buChar char="v"/>
            </a:pPr>
            <a:r>
              <a:rPr lang="vi-VN" sz="1600" dirty="0">
                <a:latin typeface="Consolas" panose="020B0609020204030204" pitchFamily="49" charset="0"/>
              </a:rPr>
              <a:t>Xem</a:t>
            </a:r>
            <a:r>
              <a:rPr lang="en-US" sz="1600" dirty="0">
                <a:latin typeface="Consolas" panose="020B0609020204030204" pitchFamily="49" charset="0"/>
              </a:rPr>
              <a:t> </a:t>
            </a:r>
            <a:r>
              <a:rPr lang="en-US" sz="1600" dirty="0" err="1">
                <a:latin typeface="Consolas" panose="020B0609020204030204" pitchFamily="49" charset="0"/>
              </a:rPr>
              <a:t>trạng</a:t>
            </a:r>
            <a:r>
              <a:rPr lang="en-US" sz="1600" dirty="0">
                <a:latin typeface="Consolas" panose="020B0609020204030204" pitchFamily="49" charset="0"/>
              </a:rPr>
              <a:t> </a:t>
            </a:r>
            <a:r>
              <a:rPr lang="en-US" sz="1600" dirty="0" err="1">
                <a:latin typeface="Consolas" panose="020B0609020204030204" pitchFamily="49" charset="0"/>
              </a:rPr>
              <a:t>thái</a:t>
            </a:r>
            <a:r>
              <a:rPr lang="en-US" sz="1600" dirty="0">
                <a:latin typeface="Consolas" panose="020B0609020204030204" pitchFamily="49" charset="0"/>
              </a:rPr>
              <a:t> </a:t>
            </a:r>
            <a:r>
              <a:rPr lang="en-US" sz="1600" dirty="0" err="1">
                <a:latin typeface="Consolas" panose="020B0609020204030204" pitchFamily="49" charset="0"/>
              </a:rPr>
              <a:t>đơn</a:t>
            </a:r>
            <a:r>
              <a:rPr lang="en-US" sz="1600" dirty="0">
                <a:latin typeface="Consolas" panose="020B0609020204030204" pitchFamily="49" charset="0"/>
              </a:rPr>
              <a:t> </a:t>
            </a:r>
            <a:r>
              <a:rPr lang="en-US" sz="1600" dirty="0" err="1">
                <a:latin typeface="Consolas" panose="020B0609020204030204" pitchFamily="49" charset="0"/>
              </a:rPr>
              <a:t>hàng</a:t>
            </a:r>
            <a:endParaRPr lang="vi-VN" sz="1600" dirty="0">
              <a:latin typeface="Consolas" panose="020B0609020204030204" pitchFamily="49" charset="0"/>
            </a:endParaRPr>
          </a:p>
        </p:txBody>
      </p:sp>
      <p:sp>
        <p:nvSpPr>
          <p:cNvPr id="459" name="Google Shape;459;p37"/>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Với khách hàng</a:t>
            </a:r>
            <a:endParaRPr>
              <a:solidFill>
                <a:schemeClr val="lt1"/>
              </a:solidFill>
            </a:endParaRPr>
          </a:p>
        </p:txBody>
      </p:sp>
      <p:pic>
        <p:nvPicPr>
          <p:cNvPr id="2050" name="Picture 10">
            <a:extLst>
              <a:ext uri="{FF2B5EF4-FFF2-40B4-BE49-F238E27FC236}">
                <a16:creationId xmlns:a16="http://schemas.microsoft.com/office/drawing/2014/main" id="{9549B9E2-F974-577B-EB1A-6467946F3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436235" y="1414463"/>
            <a:ext cx="139382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dirty="0">
              <a:solidFill>
                <a:schemeClr val="lt1"/>
              </a:solidFill>
              <a:latin typeface="Montserrat"/>
              <a:ea typeface="Montserrat"/>
              <a:cs typeface="Montserrat"/>
              <a:sym typeface="Montserrat"/>
            </a:endParaRPr>
          </a:p>
        </p:txBody>
      </p:sp>
      <p:sp>
        <p:nvSpPr>
          <p:cNvPr id="458" name="Google Shape;458;p37"/>
          <p:cNvSpPr/>
          <p:nvPr/>
        </p:nvSpPr>
        <p:spPr>
          <a:xfrm>
            <a:off x="472600" y="1691950"/>
            <a:ext cx="4362900" cy="1839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37"/>
          <p:cNvSpPr txBox="1">
            <a:spLocks noGrp="1"/>
          </p:cNvSpPr>
          <p:nvPr>
            <p:ph type="subTitle" idx="1"/>
          </p:nvPr>
        </p:nvSpPr>
        <p:spPr>
          <a:xfrm>
            <a:off x="720000" y="1691950"/>
            <a:ext cx="4100224" cy="1839599"/>
          </a:xfrm>
          <a:prstGeom prst="rect">
            <a:avLst/>
          </a:prstGeom>
        </p:spPr>
        <p:txBody>
          <a:bodyPr spcFirstLastPara="1" wrap="square" lIns="0" tIns="0" rIns="0" bIns="0" anchor="ctr" anchorCtr="0">
            <a:noAutofit/>
          </a:bodyPr>
          <a:lstStyle/>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Thêm món ăn mới vào danh sách các món kinh doanh của quán</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Chỉnh sửa thông tin món ăn hiện có</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Xóa một món ăn nếu muốn dừng kinh doanh món ăn đó.</a:t>
            </a:r>
          </a:p>
        </p:txBody>
      </p:sp>
      <p:sp>
        <p:nvSpPr>
          <p:cNvPr id="459" name="Google Shape;459;p37"/>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solidFill>
                  <a:schemeClr val="lt1"/>
                </a:solidFill>
              </a:rPr>
              <a:t>Với </a:t>
            </a:r>
            <a:r>
              <a:rPr lang="en-US" dirty="0">
                <a:solidFill>
                  <a:schemeClr val="lt1"/>
                </a:solidFill>
              </a:rPr>
              <a:t>QTV</a:t>
            </a:r>
            <a:endParaRPr dirty="0">
              <a:solidFill>
                <a:schemeClr val="lt1"/>
              </a:solidFill>
            </a:endParaRPr>
          </a:p>
        </p:txBody>
      </p:sp>
      <p:pic>
        <p:nvPicPr>
          <p:cNvPr id="3074" name="Picture 4">
            <a:extLst>
              <a:ext uri="{FF2B5EF4-FFF2-40B4-BE49-F238E27FC236}">
                <a16:creationId xmlns:a16="http://schemas.microsoft.com/office/drawing/2014/main" id="{E8CBE35E-0395-4E92-F3D1-A09CBA28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395" y="1219270"/>
            <a:ext cx="1642745" cy="355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559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97" name="Google Shape;397;p33"/>
          <p:cNvSpPr/>
          <p:nvPr/>
        </p:nvSpPr>
        <p:spPr>
          <a:xfrm>
            <a:off x="3262650" y="1608025"/>
            <a:ext cx="2618700" cy="27045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8" name="Google Shape;398;p33"/>
          <p:cNvSpPr/>
          <p:nvPr/>
        </p:nvSpPr>
        <p:spPr>
          <a:xfrm>
            <a:off x="60709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 name="Google Shape;399;p33"/>
          <p:cNvSpPr/>
          <p:nvPr/>
        </p:nvSpPr>
        <p:spPr>
          <a:xfrm>
            <a:off x="4726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 name="Google Shape;401;p33"/>
          <p:cNvSpPr txBox="1">
            <a:spLocks noGrp="1"/>
          </p:cNvSpPr>
          <p:nvPr>
            <p:ph type="title"/>
          </p:nvPr>
        </p:nvSpPr>
        <p:spPr>
          <a:xfrm>
            <a:off x="1266429" y="2060772"/>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vi-VN"/>
              <a:t>Công nghệ được sử dụng </a:t>
            </a:r>
            <a:endParaRPr/>
          </a:p>
        </p:txBody>
      </p:sp>
      <p:sp>
        <p:nvSpPr>
          <p:cNvPr id="403" name="Google Shape;403;p33"/>
          <p:cNvSpPr txBox="1">
            <a:spLocks noGrp="1"/>
          </p:cNvSpPr>
          <p:nvPr>
            <p:ph type="title" idx="2"/>
          </p:nvPr>
        </p:nvSpPr>
        <p:spPr>
          <a:xfrm>
            <a:off x="4033087" y="2039820"/>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Phần mềm hỗ trợ</a:t>
            </a:r>
            <a:endParaRPr/>
          </a:p>
        </p:txBody>
      </p:sp>
      <p:sp>
        <p:nvSpPr>
          <p:cNvPr id="405" name="Google Shape;405;p33"/>
          <p:cNvSpPr txBox="1">
            <a:spLocks noGrp="1"/>
          </p:cNvSpPr>
          <p:nvPr>
            <p:ph type="title" idx="4"/>
          </p:nvPr>
        </p:nvSpPr>
        <p:spPr>
          <a:xfrm>
            <a:off x="6814172" y="2039820"/>
            <a:ext cx="17382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Công cụ test</a:t>
            </a:r>
            <a:endParaRPr/>
          </a:p>
        </p:txBody>
      </p:sp>
      <p:sp>
        <p:nvSpPr>
          <p:cNvPr id="400" name="Google Shape;400;p33"/>
          <p:cNvSpPr txBox="1">
            <a:spLocks noGrp="1"/>
          </p:cNvSpPr>
          <p:nvPr>
            <p:ph type="title" idx="6"/>
          </p:nvPr>
        </p:nvSpPr>
        <p:spPr>
          <a:xfrm>
            <a:off x="719224" y="525250"/>
            <a:ext cx="7952175"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Công cụ và môi trường phát triển dự án</a:t>
            </a:r>
            <a:endParaRPr>
              <a:solidFill>
                <a:schemeClr val="lt1"/>
              </a:solidFill>
            </a:endParaRPr>
          </a:p>
        </p:txBody>
      </p:sp>
      <p:grpSp>
        <p:nvGrpSpPr>
          <p:cNvPr id="407" name="Google Shape;407;p33"/>
          <p:cNvGrpSpPr/>
          <p:nvPr/>
        </p:nvGrpSpPr>
        <p:grpSpPr>
          <a:xfrm>
            <a:off x="6294302" y="2022908"/>
            <a:ext cx="330320" cy="375994"/>
            <a:chOff x="4811327" y="2643470"/>
            <a:chExt cx="330320" cy="375994"/>
          </a:xfrm>
        </p:grpSpPr>
        <p:sp>
          <p:nvSpPr>
            <p:cNvPr id="408" name="Google Shape;408;p33"/>
            <p:cNvSpPr/>
            <p:nvPr/>
          </p:nvSpPr>
          <p:spPr>
            <a:xfrm>
              <a:off x="4931965" y="2776028"/>
              <a:ext cx="88156" cy="88156"/>
            </a:xfrm>
            <a:custGeom>
              <a:avLst/>
              <a:gdLst/>
              <a:ahLst/>
              <a:cxnLst/>
              <a:rect l="l" t="t" r="r" b="b"/>
              <a:pathLst>
                <a:path w="54417" h="54417" extrusionOk="0">
                  <a:moveTo>
                    <a:pt x="27220" y="13598"/>
                  </a:moveTo>
                  <a:cubicBezTo>
                    <a:pt x="34722" y="13598"/>
                    <a:pt x="40818" y="19695"/>
                    <a:pt x="40818" y="27196"/>
                  </a:cubicBezTo>
                  <a:cubicBezTo>
                    <a:pt x="40818" y="34698"/>
                    <a:pt x="34722" y="40818"/>
                    <a:pt x="27220" y="40818"/>
                  </a:cubicBezTo>
                  <a:cubicBezTo>
                    <a:pt x="19719" y="40818"/>
                    <a:pt x="13599" y="34698"/>
                    <a:pt x="13599" y="27196"/>
                  </a:cubicBezTo>
                  <a:cubicBezTo>
                    <a:pt x="13599" y="19695"/>
                    <a:pt x="19719" y="13598"/>
                    <a:pt x="27220" y="13598"/>
                  </a:cubicBezTo>
                  <a:close/>
                  <a:moveTo>
                    <a:pt x="27220" y="0"/>
                  </a:moveTo>
                  <a:cubicBezTo>
                    <a:pt x="12217" y="0"/>
                    <a:pt x="0" y="12193"/>
                    <a:pt x="0" y="27196"/>
                  </a:cubicBezTo>
                  <a:cubicBezTo>
                    <a:pt x="0" y="42199"/>
                    <a:pt x="12217" y="54416"/>
                    <a:pt x="27220" y="54416"/>
                  </a:cubicBezTo>
                  <a:cubicBezTo>
                    <a:pt x="42200" y="54416"/>
                    <a:pt x="54417" y="42199"/>
                    <a:pt x="54417" y="27196"/>
                  </a:cubicBezTo>
                  <a:cubicBezTo>
                    <a:pt x="54417" y="12193"/>
                    <a:pt x="42200" y="0"/>
                    <a:pt x="27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33"/>
            <p:cNvSpPr/>
            <p:nvPr/>
          </p:nvSpPr>
          <p:spPr>
            <a:xfrm>
              <a:off x="4876913" y="2731971"/>
              <a:ext cx="198299" cy="198337"/>
            </a:xfrm>
            <a:custGeom>
              <a:avLst/>
              <a:gdLst/>
              <a:ahLst/>
              <a:cxnLst/>
              <a:rect l="l" t="t" r="r" b="b"/>
              <a:pathLst>
                <a:path w="122407" h="122430" extrusionOk="0">
                  <a:moveTo>
                    <a:pt x="61203" y="13622"/>
                  </a:moveTo>
                  <a:cubicBezTo>
                    <a:pt x="87447" y="13622"/>
                    <a:pt x="108785" y="34960"/>
                    <a:pt x="108785" y="61227"/>
                  </a:cubicBezTo>
                  <a:cubicBezTo>
                    <a:pt x="108785" y="74492"/>
                    <a:pt x="103307" y="86542"/>
                    <a:pt x="94496" y="95186"/>
                  </a:cubicBezTo>
                  <a:cubicBezTo>
                    <a:pt x="85661" y="86494"/>
                    <a:pt x="73873" y="81612"/>
                    <a:pt x="61203" y="81612"/>
                  </a:cubicBezTo>
                  <a:cubicBezTo>
                    <a:pt x="48510" y="81612"/>
                    <a:pt x="36722" y="86494"/>
                    <a:pt x="27887" y="95186"/>
                  </a:cubicBezTo>
                  <a:cubicBezTo>
                    <a:pt x="19076" y="86542"/>
                    <a:pt x="13598" y="74492"/>
                    <a:pt x="13598" y="61227"/>
                  </a:cubicBezTo>
                  <a:cubicBezTo>
                    <a:pt x="13598" y="34960"/>
                    <a:pt x="34936" y="13622"/>
                    <a:pt x="61203" y="13622"/>
                  </a:cubicBezTo>
                  <a:close/>
                  <a:moveTo>
                    <a:pt x="61203" y="95186"/>
                  </a:moveTo>
                  <a:cubicBezTo>
                    <a:pt x="69443" y="95186"/>
                    <a:pt x="77207" y="98092"/>
                    <a:pt x="83279" y="103331"/>
                  </a:cubicBezTo>
                  <a:cubicBezTo>
                    <a:pt x="76683" y="106831"/>
                    <a:pt x="69134" y="108784"/>
                    <a:pt x="61203" y="108784"/>
                  </a:cubicBezTo>
                  <a:cubicBezTo>
                    <a:pt x="53249" y="108784"/>
                    <a:pt x="45724" y="106831"/>
                    <a:pt x="39104" y="103331"/>
                  </a:cubicBezTo>
                  <a:cubicBezTo>
                    <a:pt x="45200" y="98092"/>
                    <a:pt x="52940" y="95186"/>
                    <a:pt x="61203" y="95186"/>
                  </a:cubicBezTo>
                  <a:close/>
                  <a:moveTo>
                    <a:pt x="61203" y="0"/>
                  </a:moveTo>
                  <a:cubicBezTo>
                    <a:pt x="27458" y="0"/>
                    <a:pt x="0" y="27458"/>
                    <a:pt x="0" y="61227"/>
                  </a:cubicBezTo>
                  <a:cubicBezTo>
                    <a:pt x="0" y="94924"/>
                    <a:pt x="27411" y="122430"/>
                    <a:pt x="61203" y="122430"/>
                  </a:cubicBezTo>
                  <a:cubicBezTo>
                    <a:pt x="94972" y="122430"/>
                    <a:pt x="122407" y="94900"/>
                    <a:pt x="122407" y="61203"/>
                  </a:cubicBezTo>
                  <a:cubicBezTo>
                    <a:pt x="122407" y="27458"/>
                    <a:pt x="94949" y="0"/>
                    <a:pt x="6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33"/>
            <p:cNvSpPr/>
            <p:nvPr/>
          </p:nvSpPr>
          <p:spPr>
            <a:xfrm>
              <a:off x="4811327" y="2643470"/>
              <a:ext cx="330320" cy="375994"/>
            </a:xfrm>
            <a:custGeom>
              <a:avLst/>
              <a:gdLst/>
              <a:ahLst/>
              <a:cxnLst/>
              <a:rect l="l" t="t" r="r" b="b"/>
              <a:pathLst>
                <a:path w="203901" h="232095" extrusionOk="0">
                  <a:moveTo>
                    <a:pt x="101927" y="14694"/>
                  </a:moveTo>
                  <a:cubicBezTo>
                    <a:pt x="128956" y="31649"/>
                    <a:pt x="159391" y="40770"/>
                    <a:pt x="190302" y="41032"/>
                  </a:cubicBezTo>
                  <a:lnTo>
                    <a:pt x="190302" y="114881"/>
                  </a:lnTo>
                  <a:cubicBezTo>
                    <a:pt x="190302" y="166320"/>
                    <a:pt x="152366" y="210567"/>
                    <a:pt x="101927" y="218211"/>
                  </a:cubicBezTo>
                  <a:cubicBezTo>
                    <a:pt x="54202" y="211114"/>
                    <a:pt x="13527" y="168796"/>
                    <a:pt x="13527" y="114881"/>
                  </a:cubicBezTo>
                  <a:lnTo>
                    <a:pt x="13527" y="41032"/>
                  </a:lnTo>
                  <a:cubicBezTo>
                    <a:pt x="44462" y="40746"/>
                    <a:pt x="74897" y="31649"/>
                    <a:pt x="101927" y="14694"/>
                  </a:cubicBezTo>
                  <a:close/>
                  <a:moveTo>
                    <a:pt x="101930" y="0"/>
                  </a:moveTo>
                  <a:cubicBezTo>
                    <a:pt x="100623" y="0"/>
                    <a:pt x="99319" y="381"/>
                    <a:pt x="98188" y="1143"/>
                  </a:cubicBezTo>
                  <a:cubicBezTo>
                    <a:pt x="72039" y="18504"/>
                    <a:pt x="42271" y="27672"/>
                    <a:pt x="12074" y="27672"/>
                  </a:cubicBezTo>
                  <a:lnTo>
                    <a:pt x="6788" y="27672"/>
                  </a:lnTo>
                  <a:cubicBezTo>
                    <a:pt x="3025" y="27672"/>
                    <a:pt x="1" y="30697"/>
                    <a:pt x="1" y="34460"/>
                  </a:cubicBezTo>
                  <a:lnTo>
                    <a:pt x="1" y="115095"/>
                  </a:lnTo>
                  <a:cubicBezTo>
                    <a:pt x="1" y="175798"/>
                    <a:pt x="45891" y="224355"/>
                    <a:pt x="101045" y="232023"/>
                  </a:cubicBezTo>
                  <a:cubicBezTo>
                    <a:pt x="101355" y="232071"/>
                    <a:pt x="101688" y="232095"/>
                    <a:pt x="101998" y="232095"/>
                  </a:cubicBezTo>
                  <a:cubicBezTo>
                    <a:pt x="102331" y="232095"/>
                    <a:pt x="102641" y="232071"/>
                    <a:pt x="102951" y="232023"/>
                  </a:cubicBezTo>
                  <a:cubicBezTo>
                    <a:pt x="160891" y="223807"/>
                    <a:pt x="203900" y="173678"/>
                    <a:pt x="203900" y="115095"/>
                  </a:cubicBezTo>
                  <a:lnTo>
                    <a:pt x="203900" y="34460"/>
                  </a:lnTo>
                  <a:cubicBezTo>
                    <a:pt x="203900" y="30721"/>
                    <a:pt x="200876" y="27672"/>
                    <a:pt x="197113" y="27672"/>
                  </a:cubicBezTo>
                  <a:lnTo>
                    <a:pt x="191826" y="27672"/>
                  </a:lnTo>
                  <a:cubicBezTo>
                    <a:pt x="161629" y="27672"/>
                    <a:pt x="131838" y="18504"/>
                    <a:pt x="105689" y="1143"/>
                  </a:cubicBezTo>
                  <a:cubicBezTo>
                    <a:pt x="104546" y="381"/>
                    <a:pt x="103236" y="0"/>
                    <a:pt x="101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11" name="Google Shape;411;p33"/>
          <p:cNvGrpSpPr/>
          <p:nvPr/>
        </p:nvGrpSpPr>
        <p:grpSpPr>
          <a:xfrm>
            <a:off x="3509247" y="2046479"/>
            <a:ext cx="375882" cy="352423"/>
            <a:chOff x="3973997" y="2655275"/>
            <a:chExt cx="375882" cy="352423"/>
          </a:xfrm>
        </p:grpSpPr>
        <p:sp>
          <p:nvSpPr>
            <p:cNvPr id="412" name="Google Shape;412;p33"/>
            <p:cNvSpPr/>
            <p:nvPr/>
          </p:nvSpPr>
          <p:spPr>
            <a:xfrm>
              <a:off x="3973997" y="2655275"/>
              <a:ext cx="375882" cy="352423"/>
            </a:xfrm>
            <a:custGeom>
              <a:avLst/>
              <a:gdLst/>
              <a:ahLst/>
              <a:cxnLst/>
              <a:rect l="l" t="t" r="r" b="b"/>
              <a:pathLst>
                <a:path w="232026" h="217545" extrusionOk="0">
                  <a:moveTo>
                    <a:pt x="218451" y="13598"/>
                  </a:moveTo>
                  <a:lnTo>
                    <a:pt x="218451" y="27196"/>
                  </a:lnTo>
                  <a:lnTo>
                    <a:pt x="40771" y="27196"/>
                  </a:lnTo>
                  <a:lnTo>
                    <a:pt x="40771" y="13598"/>
                  </a:lnTo>
                  <a:close/>
                  <a:moveTo>
                    <a:pt x="218427" y="40794"/>
                  </a:moveTo>
                  <a:lnTo>
                    <a:pt x="218427" y="122406"/>
                  </a:lnTo>
                  <a:lnTo>
                    <a:pt x="204377" y="122406"/>
                  </a:lnTo>
                  <a:lnTo>
                    <a:pt x="204377" y="122382"/>
                  </a:lnTo>
                  <a:lnTo>
                    <a:pt x="204377" y="88375"/>
                  </a:lnTo>
                  <a:cubicBezTo>
                    <a:pt x="204377" y="84637"/>
                    <a:pt x="201352" y="81588"/>
                    <a:pt x="197590" y="81588"/>
                  </a:cubicBezTo>
                  <a:lnTo>
                    <a:pt x="40748" y="81588"/>
                  </a:lnTo>
                  <a:lnTo>
                    <a:pt x="40748" y="40794"/>
                  </a:lnTo>
                  <a:close/>
                  <a:moveTo>
                    <a:pt x="13575" y="137671"/>
                  </a:moveTo>
                  <a:cubicBezTo>
                    <a:pt x="22577" y="142148"/>
                    <a:pt x="28983" y="153817"/>
                    <a:pt x="32651" y="163176"/>
                  </a:cubicBezTo>
                  <a:lnTo>
                    <a:pt x="13575" y="163176"/>
                  </a:lnTo>
                  <a:lnTo>
                    <a:pt x="13575" y="137671"/>
                  </a:lnTo>
                  <a:close/>
                  <a:moveTo>
                    <a:pt x="37223" y="142577"/>
                  </a:moveTo>
                  <a:lnTo>
                    <a:pt x="37223" y="142577"/>
                  </a:lnTo>
                  <a:cubicBezTo>
                    <a:pt x="47749" y="147316"/>
                    <a:pt x="56941" y="154436"/>
                    <a:pt x="64205" y="163176"/>
                  </a:cubicBezTo>
                  <a:lnTo>
                    <a:pt x="46868" y="163176"/>
                  </a:lnTo>
                  <a:cubicBezTo>
                    <a:pt x="44463" y="156008"/>
                    <a:pt x="41319" y="148888"/>
                    <a:pt x="37223" y="142577"/>
                  </a:cubicBezTo>
                  <a:close/>
                  <a:moveTo>
                    <a:pt x="36913" y="176751"/>
                  </a:moveTo>
                  <a:cubicBezTo>
                    <a:pt x="38961" y="185181"/>
                    <a:pt x="40200" y="194373"/>
                    <a:pt x="40629" y="203970"/>
                  </a:cubicBezTo>
                  <a:lnTo>
                    <a:pt x="13575" y="203970"/>
                  </a:lnTo>
                  <a:lnTo>
                    <a:pt x="13575" y="176751"/>
                  </a:lnTo>
                  <a:close/>
                  <a:moveTo>
                    <a:pt x="73135" y="176751"/>
                  </a:moveTo>
                  <a:cubicBezTo>
                    <a:pt x="77398" y="185062"/>
                    <a:pt x="80137" y="194254"/>
                    <a:pt x="81018" y="203970"/>
                  </a:cubicBezTo>
                  <a:lnTo>
                    <a:pt x="53988" y="203970"/>
                  </a:lnTo>
                  <a:cubicBezTo>
                    <a:pt x="53607" y="194492"/>
                    <a:pt x="52464" y="185371"/>
                    <a:pt x="50607" y="176751"/>
                  </a:cubicBezTo>
                  <a:close/>
                  <a:moveTo>
                    <a:pt x="190803" y="95186"/>
                  </a:moveTo>
                  <a:lnTo>
                    <a:pt x="190803" y="203970"/>
                  </a:lnTo>
                  <a:lnTo>
                    <a:pt x="94902" y="203970"/>
                  </a:lnTo>
                  <a:cubicBezTo>
                    <a:pt x="91568" y="160438"/>
                    <a:pt x="56703" y="125954"/>
                    <a:pt x="13575" y="122644"/>
                  </a:cubicBezTo>
                  <a:lnTo>
                    <a:pt x="13575" y="95186"/>
                  </a:lnTo>
                  <a:close/>
                  <a:moveTo>
                    <a:pt x="33960" y="0"/>
                  </a:moveTo>
                  <a:cubicBezTo>
                    <a:pt x="30198" y="0"/>
                    <a:pt x="27173" y="3025"/>
                    <a:pt x="27173" y="6787"/>
                  </a:cubicBezTo>
                  <a:lnTo>
                    <a:pt x="27173" y="81588"/>
                  </a:lnTo>
                  <a:lnTo>
                    <a:pt x="6788" y="81588"/>
                  </a:lnTo>
                  <a:cubicBezTo>
                    <a:pt x="3025" y="81588"/>
                    <a:pt x="1" y="84637"/>
                    <a:pt x="1" y="88375"/>
                  </a:cubicBezTo>
                  <a:lnTo>
                    <a:pt x="1" y="210757"/>
                  </a:lnTo>
                  <a:cubicBezTo>
                    <a:pt x="1" y="214496"/>
                    <a:pt x="3025" y="217545"/>
                    <a:pt x="6788" y="217545"/>
                  </a:cubicBezTo>
                  <a:lnTo>
                    <a:pt x="197614" y="217545"/>
                  </a:lnTo>
                  <a:cubicBezTo>
                    <a:pt x="201376" y="217545"/>
                    <a:pt x="204401" y="214496"/>
                    <a:pt x="204401" y="210757"/>
                  </a:cubicBezTo>
                  <a:lnTo>
                    <a:pt x="204401" y="135980"/>
                  </a:lnTo>
                  <a:lnTo>
                    <a:pt x="225238" y="135980"/>
                  </a:lnTo>
                  <a:cubicBezTo>
                    <a:pt x="229001" y="135980"/>
                    <a:pt x="232026" y="132932"/>
                    <a:pt x="232026" y="129193"/>
                  </a:cubicBezTo>
                  <a:lnTo>
                    <a:pt x="232026" y="6811"/>
                  </a:lnTo>
                  <a:cubicBezTo>
                    <a:pt x="232026" y="3025"/>
                    <a:pt x="229001" y="0"/>
                    <a:pt x="225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083062" y="2831466"/>
              <a:ext cx="45371" cy="21992"/>
            </a:xfrm>
            <a:custGeom>
              <a:avLst/>
              <a:gdLst/>
              <a:ahLst/>
              <a:cxnLst/>
              <a:rect l="l" t="t" r="r" b="b"/>
              <a:pathLst>
                <a:path w="28007" h="13575" extrusionOk="0">
                  <a:moveTo>
                    <a:pt x="7383" y="1"/>
                  </a:moveTo>
                  <a:cubicBezTo>
                    <a:pt x="3906" y="1"/>
                    <a:pt x="834" y="2572"/>
                    <a:pt x="453" y="6026"/>
                  </a:cubicBezTo>
                  <a:cubicBezTo>
                    <a:pt x="1" y="10122"/>
                    <a:pt x="3192" y="13575"/>
                    <a:pt x="7216" y="13575"/>
                  </a:cubicBezTo>
                  <a:lnTo>
                    <a:pt x="20624" y="13575"/>
                  </a:lnTo>
                  <a:cubicBezTo>
                    <a:pt x="24125" y="13575"/>
                    <a:pt x="27173" y="11027"/>
                    <a:pt x="27578" y="7573"/>
                  </a:cubicBezTo>
                  <a:cubicBezTo>
                    <a:pt x="28006" y="3477"/>
                    <a:pt x="24791"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4149844" y="2831466"/>
              <a:ext cx="45410" cy="21992"/>
            </a:xfrm>
            <a:custGeom>
              <a:avLst/>
              <a:gdLst/>
              <a:ahLst/>
              <a:cxnLst/>
              <a:rect l="l" t="t" r="r" b="b"/>
              <a:pathLst>
                <a:path w="28031" h="13575" extrusionOk="0">
                  <a:moveTo>
                    <a:pt x="7383" y="1"/>
                  </a:moveTo>
                  <a:cubicBezTo>
                    <a:pt x="3906" y="1"/>
                    <a:pt x="834" y="2572"/>
                    <a:pt x="453" y="6026"/>
                  </a:cubicBezTo>
                  <a:cubicBezTo>
                    <a:pt x="0" y="10122"/>
                    <a:pt x="3192" y="13575"/>
                    <a:pt x="7216" y="13575"/>
                  </a:cubicBezTo>
                  <a:lnTo>
                    <a:pt x="20814" y="13575"/>
                  </a:lnTo>
                  <a:cubicBezTo>
                    <a:pt x="24839" y="13575"/>
                    <a:pt x="28030" y="10098"/>
                    <a:pt x="27578" y="6026"/>
                  </a:cubicBezTo>
                  <a:cubicBezTo>
                    <a:pt x="27220" y="2572"/>
                    <a:pt x="24148" y="1"/>
                    <a:pt x="20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4215969" y="2831466"/>
              <a:ext cx="45371" cy="21992"/>
            </a:xfrm>
            <a:custGeom>
              <a:avLst/>
              <a:gdLst/>
              <a:ahLst/>
              <a:cxnLst/>
              <a:rect l="l" t="t" r="r" b="b"/>
              <a:pathLst>
                <a:path w="28007" h="13575" extrusionOk="0">
                  <a:moveTo>
                    <a:pt x="7383" y="1"/>
                  </a:moveTo>
                  <a:cubicBezTo>
                    <a:pt x="3906" y="1"/>
                    <a:pt x="834" y="2572"/>
                    <a:pt x="453" y="6026"/>
                  </a:cubicBezTo>
                  <a:cubicBezTo>
                    <a:pt x="0" y="10122"/>
                    <a:pt x="3192" y="13575"/>
                    <a:pt x="7216" y="13575"/>
                  </a:cubicBezTo>
                  <a:lnTo>
                    <a:pt x="20648" y="13575"/>
                  </a:lnTo>
                  <a:cubicBezTo>
                    <a:pt x="24125" y="13575"/>
                    <a:pt x="27197" y="11027"/>
                    <a:pt x="27578" y="7573"/>
                  </a:cubicBezTo>
                  <a:cubicBezTo>
                    <a:pt x="28006" y="3477"/>
                    <a:pt x="24839"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4172953" y="2897592"/>
              <a:ext cx="88117" cy="66088"/>
            </a:xfrm>
            <a:custGeom>
              <a:avLst/>
              <a:gdLst/>
              <a:ahLst/>
              <a:cxnLst/>
              <a:rect l="l" t="t" r="r" b="b"/>
              <a:pathLst>
                <a:path w="54393" h="40795" extrusionOk="0">
                  <a:moveTo>
                    <a:pt x="40794" y="13575"/>
                  </a:moveTo>
                  <a:lnTo>
                    <a:pt x="40794" y="27173"/>
                  </a:lnTo>
                  <a:lnTo>
                    <a:pt x="13575" y="27173"/>
                  </a:lnTo>
                  <a:lnTo>
                    <a:pt x="13575" y="13575"/>
                  </a:lnTo>
                  <a:close/>
                  <a:moveTo>
                    <a:pt x="6787" y="0"/>
                  </a:moveTo>
                  <a:cubicBezTo>
                    <a:pt x="3049" y="0"/>
                    <a:pt x="0" y="3049"/>
                    <a:pt x="0" y="6787"/>
                  </a:cubicBezTo>
                  <a:lnTo>
                    <a:pt x="0" y="34007"/>
                  </a:lnTo>
                  <a:cubicBezTo>
                    <a:pt x="0" y="37746"/>
                    <a:pt x="3049" y="40794"/>
                    <a:pt x="6787" y="40794"/>
                  </a:cubicBezTo>
                  <a:lnTo>
                    <a:pt x="47582" y="40794"/>
                  </a:lnTo>
                  <a:cubicBezTo>
                    <a:pt x="51320" y="40794"/>
                    <a:pt x="54369" y="37746"/>
                    <a:pt x="54369" y="34007"/>
                  </a:cubicBezTo>
                  <a:lnTo>
                    <a:pt x="54369" y="6787"/>
                  </a:lnTo>
                  <a:cubicBezTo>
                    <a:pt x="54393" y="3049"/>
                    <a:pt x="51344" y="0"/>
                    <a:pt x="47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3"/>
          <p:cNvGrpSpPr/>
          <p:nvPr/>
        </p:nvGrpSpPr>
        <p:grpSpPr>
          <a:xfrm>
            <a:off x="719997" y="2022577"/>
            <a:ext cx="380086" cy="376324"/>
            <a:chOff x="2342897" y="2034504"/>
            <a:chExt cx="380086" cy="376324"/>
          </a:xfrm>
        </p:grpSpPr>
        <p:sp>
          <p:nvSpPr>
            <p:cNvPr id="418" name="Google Shape;418;p33"/>
            <p:cNvSpPr/>
            <p:nvPr/>
          </p:nvSpPr>
          <p:spPr>
            <a:xfrm>
              <a:off x="2487377" y="2145730"/>
              <a:ext cx="91666" cy="154106"/>
            </a:xfrm>
            <a:custGeom>
              <a:avLst/>
              <a:gdLst/>
              <a:ahLst/>
              <a:cxnLst/>
              <a:rect l="l" t="t" r="r" b="b"/>
              <a:pathLst>
                <a:path w="56584" h="95127" extrusionOk="0">
                  <a:moveTo>
                    <a:pt x="28316" y="1"/>
                  </a:moveTo>
                  <a:cubicBezTo>
                    <a:pt x="24558" y="1"/>
                    <a:pt x="21505" y="3043"/>
                    <a:pt x="21505" y="6781"/>
                  </a:cubicBezTo>
                  <a:lnTo>
                    <a:pt x="21505" y="13378"/>
                  </a:lnTo>
                  <a:cubicBezTo>
                    <a:pt x="10241" y="13378"/>
                    <a:pt x="1096" y="22499"/>
                    <a:pt x="1096" y="33763"/>
                  </a:cubicBezTo>
                  <a:lnTo>
                    <a:pt x="1096" y="47575"/>
                  </a:lnTo>
                  <a:cubicBezTo>
                    <a:pt x="1096" y="51314"/>
                    <a:pt x="4144" y="54362"/>
                    <a:pt x="7883" y="54362"/>
                  </a:cubicBezTo>
                  <a:lnTo>
                    <a:pt x="41890" y="54362"/>
                  </a:lnTo>
                  <a:lnTo>
                    <a:pt x="41890" y="61150"/>
                  </a:lnTo>
                  <a:cubicBezTo>
                    <a:pt x="41890" y="64888"/>
                    <a:pt x="38842" y="67937"/>
                    <a:pt x="35103" y="67937"/>
                  </a:cubicBezTo>
                  <a:lnTo>
                    <a:pt x="7883" y="67937"/>
                  </a:lnTo>
                  <a:cubicBezTo>
                    <a:pt x="4978" y="67937"/>
                    <a:pt x="2287" y="69770"/>
                    <a:pt x="1430" y="72580"/>
                  </a:cubicBezTo>
                  <a:cubicBezTo>
                    <a:pt x="1" y="77248"/>
                    <a:pt x="3454" y="81535"/>
                    <a:pt x="7883" y="81535"/>
                  </a:cubicBezTo>
                  <a:lnTo>
                    <a:pt x="21505" y="81535"/>
                  </a:lnTo>
                  <a:lnTo>
                    <a:pt x="21505" y="88346"/>
                  </a:lnTo>
                  <a:cubicBezTo>
                    <a:pt x="21505" y="91275"/>
                    <a:pt x="23339" y="93942"/>
                    <a:pt x="26149" y="94799"/>
                  </a:cubicBezTo>
                  <a:cubicBezTo>
                    <a:pt x="26878" y="95022"/>
                    <a:pt x="27597" y="95126"/>
                    <a:pt x="28292" y="95126"/>
                  </a:cubicBezTo>
                  <a:cubicBezTo>
                    <a:pt x="32050" y="95126"/>
                    <a:pt x="35103" y="92084"/>
                    <a:pt x="35103" y="88346"/>
                  </a:cubicBezTo>
                  <a:lnTo>
                    <a:pt x="35103" y="81320"/>
                  </a:lnTo>
                  <a:cubicBezTo>
                    <a:pt x="46344" y="81320"/>
                    <a:pt x="55488" y="72176"/>
                    <a:pt x="55488" y="60935"/>
                  </a:cubicBezTo>
                  <a:lnTo>
                    <a:pt x="55488" y="47575"/>
                  </a:lnTo>
                  <a:cubicBezTo>
                    <a:pt x="55488" y="43813"/>
                    <a:pt x="52464" y="40788"/>
                    <a:pt x="48701" y="40788"/>
                  </a:cubicBezTo>
                  <a:lnTo>
                    <a:pt x="14694" y="40788"/>
                  </a:lnTo>
                  <a:lnTo>
                    <a:pt x="14694" y="34001"/>
                  </a:lnTo>
                  <a:cubicBezTo>
                    <a:pt x="14694" y="30262"/>
                    <a:pt x="17742" y="27214"/>
                    <a:pt x="21481" y="27214"/>
                  </a:cubicBezTo>
                  <a:lnTo>
                    <a:pt x="48701" y="27214"/>
                  </a:lnTo>
                  <a:cubicBezTo>
                    <a:pt x="51630" y="27214"/>
                    <a:pt x="54298" y="25357"/>
                    <a:pt x="55155" y="22570"/>
                  </a:cubicBezTo>
                  <a:cubicBezTo>
                    <a:pt x="56584" y="17903"/>
                    <a:pt x="53131" y="13616"/>
                    <a:pt x="48701" y="13616"/>
                  </a:cubicBezTo>
                  <a:lnTo>
                    <a:pt x="35103" y="13616"/>
                  </a:lnTo>
                  <a:lnTo>
                    <a:pt x="35103" y="6781"/>
                  </a:lnTo>
                  <a:cubicBezTo>
                    <a:pt x="35103" y="3876"/>
                    <a:pt x="33246" y="1185"/>
                    <a:pt x="30459" y="328"/>
                  </a:cubicBezTo>
                  <a:cubicBezTo>
                    <a:pt x="29731" y="105"/>
                    <a:pt x="29012" y="1"/>
                    <a:pt x="2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33"/>
            <p:cNvSpPr/>
            <p:nvPr/>
          </p:nvSpPr>
          <p:spPr>
            <a:xfrm>
              <a:off x="2342897" y="2034504"/>
              <a:ext cx="380086" cy="376324"/>
            </a:xfrm>
            <a:custGeom>
              <a:avLst/>
              <a:gdLst/>
              <a:ahLst/>
              <a:cxnLst/>
              <a:rect l="l" t="t" r="r" b="b"/>
              <a:pathLst>
                <a:path w="234621" h="232299" extrusionOk="0">
                  <a:moveTo>
                    <a:pt x="117263" y="54840"/>
                  </a:moveTo>
                  <a:cubicBezTo>
                    <a:pt x="151008" y="54840"/>
                    <a:pt x="178466" y="82298"/>
                    <a:pt x="178466" y="116043"/>
                  </a:cubicBezTo>
                  <a:cubicBezTo>
                    <a:pt x="178466" y="149764"/>
                    <a:pt x="151008" y="177246"/>
                    <a:pt x="117263" y="177246"/>
                  </a:cubicBezTo>
                  <a:cubicBezTo>
                    <a:pt x="83542" y="177246"/>
                    <a:pt x="56060" y="149812"/>
                    <a:pt x="56060" y="116043"/>
                  </a:cubicBezTo>
                  <a:cubicBezTo>
                    <a:pt x="56060" y="82322"/>
                    <a:pt x="83494" y="54840"/>
                    <a:pt x="117263" y="54840"/>
                  </a:cubicBezTo>
                  <a:close/>
                  <a:moveTo>
                    <a:pt x="117533" y="0"/>
                  </a:moveTo>
                  <a:cubicBezTo>
                    <a:pt x="113765" y="0"/>
                    <a:pt x="110738" y="3038"/>
                    <a:pt x="110738" y="6806"/>
                  </a:cubicBezTo>
                  <a:lnTo>
                    <a:pt x="110738" y="41790"/>
                  </a:lnTo>
                  <a:cubicBezTo>
                    <a:pt x="106070" y="42195"/>
                    <a:pt x="101522" y="43052"/>
                    <a:pt x="97140" y="44290"/>
                  </a:cubicBezTo>
                  <a:lnTo>
                    <a:pt x="97140" y="20619"/>
                  </a:lnTo>
                  <a:cubicBezTo>
                    <a:pt x="97140" y="16856"/>
                    <a:pt x="94091" y="13832"/>
                    <a:pt x="90353" y="13832"/>
                  </a:cubicBezTo>
                  <a:lnTo>
                    <a:pt x="69967" y="13832"/>
                  </a:lnTo>
                  <a:lnTo>
                    <a:pt x="69967" y="7021"/>
                  </a:lnTo>
                  <a:cubicBezTo>
                    <a:pt x="69967" y="4092"/>
                    <a:pt x="68110" y="1424"/>
                    <a:pt x="65324" y="543"/>
                  </a:cubicBezTo>
                  <a:cubicBezTo>
                    <a:pt x="64592" y="320"/>
                    <a:pt x="63870" y="216"/>
                    <a:pt x="63172" y="216"/>
                  </a:cubicBezTo>
                  <a:cubicBezTo>
                    <a:pt x="59399" y="216"/>
                    <a:pt x="56346" y="3262"/>
                    <a:pt x="56346" y="7021"/>
                  </a:cubicBezTo>
                  <a:lnTo>
                    <a:pt x="56346" y="20785"/>
                  </a:lnTo>
                  <a:cubicBezTo>
                    <a:pt x="56346" y="24453"/>
                    <a:pt x="59299" y="27406"/>
                    <a:pt x="62966" y="27406"/>
                  </a:cubicBezTo>
                  <a:lnTo>
                    <a:pt x="83565" y="27406"/>
                  </a:lnTo>
                  <a:lnTo>
                    <a:pt x="83565" y="49648"/>
                  </a:lnTo>
                  <a:cubicBezTo>
                    <a:pt x="69563" y="56817"/>
                    <a:pt x="58108" y="68271"/>
                    <a:pt x="50940" y="82274"/>
                  </a:cubicBezTo>
                  <a:lnTo>
                    <a:pt x="28697" y="82274"/>
                  </a:lnTo>
                  <a:lnTo>
                    <a:pt x="28697" y="61865"/>
                  </a:lnTo>
                  <a:cubicBezTo>
                    <a:pt x="28697" y="58126"/>
                    <a:pt x="25649" y="55078"/>
                    <a:pt x="21910" y="55078"/>
                  </a:cubicBezTo>
                  <a:lnTo>
                    <a:pt x="8478" y="55078"/>
                  </a:lnTo>
                  <a:cubicBezTo>
                    <a:pt x="5001" y="55078"/>
                    <a:pt x="1929" y="57650"/>
                    <a:pt x="1548" y="61103"/>
                  </a:cubicBezTo>
                  <a:cubicBezTo>
                    <a:pt x="1096" y="65199"/>
                    <a:pt x="4287" y="68652"/>
                    <a:pt x="8312" y="68652"/>
                  </a:cubicBezTo>
                  <a:lnTo>
                    <a:pt x="15099" y="68652"/>
                  </a:lnTo>
                  <a:lnTo>
                    <a:pt x="15099" y="88609"/>
                  </a:lnTo>
                  <a:cubicBezTo>
                    <a:pt x="15099" y="92348"/>
                    <a:pt x="18123" y="95396"/>
                    <a:pt x="21886" y="95396"/>
                  </a:cubicBezTo>
                  <a:lnTo>
                    <a:pt x="45534" y="95396"/>
                  </a:lnTo>
                  <a:cubicBezTo>
                    <a:pt x="44295" y="99778"/>
                    <a:pt x="43462" y="104326"/>
                    <a:pt x="43033" y="108994"/>
                  </a:cubicBezTo>
                  <a:lnTo>
                    <a:pt x="8145" y="108994"/>
                  </a:lnTo>
                  <a:cubicBezTo>
                    <a:pt x="5144" y="108994"/>
                    <a:pt x="2406" y="110899"/>
                    <a:pt x="1525" y="113757"/>
                  </a:cubicBezTo>
                  <a:cubicBezTo>
                    <a:pt x="0" y="118591"/>
                    <a:pt x="3573" y="123044"/>
                    <a:pt x="8193" y="123044"/>
                  </a:cubicBezTo>
                  <a:lnTo>
                    <a:pt x="43081" y="123044"/>
                  </a:lnTo>
                  <a:cubicBezTo>
                    <a:pt x="43486" y="127712"/>
                    <a:pt x="44343" y="132284"/>
                    <a:pt x="45581" y="136642"/>
                  </a:cubicBezTo>
                  <a:lnTo>
                    <a:pt x="21910" y="136642"/>
                  </a:lnTo>
                  <a:cubicBezTo>
                    <a:pt x="18147" y="136642"/>
                    <a:pt x="15123" y="139691"/>
                    <a:pt x="15123" y="143429"/>
                  </a:cubicBezTo>
                  <a:lnTo>
                    <a:pt x="15123" y="163838"/>
                  </a:lnTo>
                  <a:lnTo>
                    <a:pt x="8312" y="163838"/>
                  </a:lnTo>
                  <a:cubicBezTo>
                    <a:pt x="5383" y="163838"/>
                    <a:pt x="2715" y="165672"/>
                    <a:pt x="1834" y="168482"/>
                  </a:cubicBezTo>
                  <a:cubicBezTo>
                    <a:pt x="405" y="173150"/>
                    <a:pt x="3858" y="177436"/>
                    <a:pt x="8312" y="177436"/>
                  </a:cubicBezTo>
                  <a:lnTo>
                    <a:pt x="22076" y="177436"/>
                  </a:lnTo>
                  <a:cubicBezTo>
                    <a:pt x="25744" y="177436"/>
                    <a:pt x="28697" y="174483"/>
                    <a:pt x="28697" y="170816"/>
                  </a:cubicBezTo>
                  <a:lnTo>
                    <a:pt x="28697" y="150216"/>
                  </a:lnTo>
                  <a:lnTo>
                    <a:pt x="50940" y="150216"/>
                  </a:lnTo>
                  <a:cubicBezTo>
                    <a:pt x="58108" y="164219"/>
                    <a:pt x="69563" y="175674"/>
                    <a:pt x="83565" y="182842"/>
                  </a:cubicBezTo>
                  <a:lnTo>
                    <a:pt x="83565" y="205085"/>
                  </a:lnTo>
                  <a:lnTo>
                    <a:pt x="63156" y="205085"/>
                  </a:lnTo>
                  <a:cubicBezTo>
                    <a:pt x="59418" y="205085"/>
                    <a:pt x="56369" y="208133"/>
                    <a:pt x="56369" y="211872"/>
                  </a:cubicBezTo>
                  <a:lnTo>
                    <a:pt x="56369" y="225303"/>
                  </a:lnTo>
                  <a:cubicBezTo>
                    <a:pt x="56369" y="228780"/>
                    <a:pt x="58941" y="231852"/>
                    <a:pt x="62394" y="232233"/>
                  </a:cubicBezTo>
                  <a:cubicBezTo>
                    <a:pt x="62655" y="232262"/>
                    <a:pt x="62913" y="232276"/>
                    <a:pt x="63168" y="232276"/>
                  </a:cubicBezTo>
                  <a:cubicBezTo>
                    <a:pt x="66916" y="232276"/>
                    <a:pt x="69944" y="229238"/>
                    <a:pt x="69944" y="225470"/>
                  </a:cubicBezTo>
                  <a:lnTo>
                    <a:pt x="69944" y="218683"/>
                  </a:lnTo>
                  <a:lnTo>
                    <a:pt x="90353" y="218683"/>
                  </a:lnTo>
                  <a:cubicBezTo>
                    <a:pt x="94091" y="218683"/>
                    <a:pt x="97140" y="215658"/>
                    <a:pt x="97140" y="211896"/>
                  </a:cubicBezTo>
                  <a:lnTo>
                    <a:pt x="97140" y="188248"/>
                  </a:lnTo>
                  <a:cubicBezTo>
                    <a:pt x="101498" y="189486"/>
                    <a:pt x="106070" y="190320"/>
                    <a:pt x="110738" y="190748"/>
                  </a:cubicBezTo>
                  <a:lnTo>
                    <a:pt x="110738" y="225089"/>
                  </a:lnTo>
                  <a:cubicBezTo>
                    <a:pt x="110738" y="228566"/>
                    <a:pt x="113286" y="231638"/>
                    <a:pt x="116739" y="232019"/>
                  </a:cubicBezTo>
                  <a:cubicBezTo>
                    <a:pt x="117001" y="232048"/>
                    <a:pt x="117261" y="232062"/>
                    <a:pt x="117517" y="232062"/>
                  </a:cubicBezTo>
                  <a:cubicBezTo>
                    <a:pt x="121285" y="232062"/>
                    <a:pt x="124312" y="229025"/>
                    <a:pt x="124312" y="225279"/>
                  </a:cubicBezTo>
                  <a:lnTo>
                    <a:pt x="124312" y="190748"/>
                  </a:lnTo>
                  <a:cubicBezTo>
                    <a:pt x="128980" y="190320"/>
                    <a:pt x="133528" y="189463"/>
                    <a:pt x="137910" y="188248"/>
                  </a:cubicBezTo>
                  <a:lnTo>
                    <a:pt x="137910" y="211896"/>
                  </a:lnTo>
                  <a:cubicBezTo>
                    <a:pt x="137910" y="215658"/>
                    <a:pt x="140958" y="218683"/>
                    <a:pt x="144697" y="218683"/>
                  </a:cubicBezTo>
                  <a:lnTo>
                    <a:pt x="165082" y="218683"/>
                  </a:lnTo>
                  <a:lnTo>
                    <a:pt x="165082" y="225517"/>
                  </a:lnTo>
                  <a:cubicBezTo>
                    <a:pt x="165082" y="228423"/>
                    <a:pt x="166940" y="231114"/>
                    <a:pt x="169726" y="231971"/>
                  </a:cubicBezTo>
                  <a:cubicBezTo>
                    <a:pt x="170459" y="232194"/>
                    <a:pt x="171181" y="232298"/>
                    <a:pt x="171879" y="232298"/>
                  </a:cubicBezTo>
                  <a:cubicBezTo>
                    <a:pt x="175651" y="232298"/>
                    <a:pt x="178704" y="229256"/>
                    <a:pt x="178704" y="225517"/>
                  </a:cubicBezTo>
                  <a:lnTo>
                    <a:pt x="178704" y="211729"/>
                  </a:lnTo>
                  <a:cubicBezTo>
                    <a:pt x="178704" y="208062"/>
                    <a:pt x="175751" y="205109"/>
                    <a:pt x="172084" y="205109"/>
                  </a:cubicBezTo>
                  <a:lnTo>
                    <a:pt x="151484" y="205109"/>
                  </a:lnTo>
                  <a:lnTo>
                    <a:pt x="151484" y="182890"/>
                  </a:lnTo>
                  <a:cubicBezTo>
                    <a:pt x="165487" y="175698"/>
                    <a:pt x="176942" y="164243"/>
                    <a:pt x="184110" y="150264"/>
                  </a:cubicBezTo>
                  <a:lnTo>
                    <a:pt x="206353" y="150264"/>
                  </a:lnTo>
                  <a:lnTo>
                    <a:pt x="206353" y="170649"/>
                  </a:lnTo>
                  <a:cubicBezTo>
                    <a:pt x="206353" y="174388"/>
                    <a:pt x="209377" y="177436"/>
                    <a:pt x="213140" y="177436"/>
                  </a:cubicBezTo>
                  <a:lnTo>
                    <a:pt x="226571" y="177436"/>
                  </a:lnTo>
                  <a:cubicBezTo>
                    <a:pt x="230048" y="177436"/>
                    <a:pt x="233120" y="174864"/>
                    <a:pt x="233501" y="171411"/>
                  </a:cubicBezTo>
                  <a:cubicBezTo>
                    <a:pt x="233954" y="167315"/>
                    <a:pt x="230763" y="163862"/>
                    <a:pt x="226738" y="163862"/>
                  </a:cubicBezTo>
                  <a:lnTo>
                    <a:pt x="219951" y="163862"/>
                  </a:lnTo>
                  <a:lnTo>
                    <a:pt x="219951" y="143477"/>
                  </a:lnTo>
                  <a:cubicBezTo>
                    <a:pt x="219951" y="139714"/>
                    <a:pt x="216927" y="136690"/>
                    <a:pt x="213164" y="136690"/>
                  </a:cubicBezTo>
                  <a:lnTo>
                    <a:pt x="189492" y="136690"/>
                  </a:lnTo>
                  <a:cubicBezTo>
                    <a:pt x="190754" y="132308"/>
                    <a:pt x="191588" y="127760"/>
                    <a:pt x="191993" y="123068"/>
                  </a:cubicBezTo>
                  <a:lnTo>
                    <a:pt x="226357" y="123068"/>
                  </a:lnTo>
                  <a:cubicBezTo>
                    <a:pt x="229834" y="123068"/>
                    <a:pt x="232906" y="120520"/>
                    <a:pt x="233287" y="117067"/>
                  </a:cubicBezTo>
                  <a:cubicBezTo>
                    <a:pt x="233740" y="112947"/>
                    <a:pt x="230548" y="109494"/>
                    <a:pt x="226524" y="109494"/>
                  </a:cubicBezTo>
                  <a:lnTo>
                    <a:pt x="191993" y="109494"/>
                  </a:lnTo>
                  <a:cubicBezTo>
                    <a:pt x="191588" y="104826"/>
                    <a:pt x="190731" y="100278"/>
                    <a:pt x="189492" y="95896"/>
                  </a:cubicBezTo>
                  <a:lnTo>
                    <a:pt x="213140" y="95896"/>
                  </a:lnTo>
                  <a:lnTo>
                    <a:pt x="213140" y="95872"/>
                  </a:lnTo>
                  <a:cubicBezTo>
                    <a:pt x="216879" y="95872"/>
                    <a:pt x="219927" y="92824"/>
                    <a:pt x="219927" y="89085"/>
                  </a:cubicBezTo>
                  <a:lnTo>
                    <a:pt x="219927" y="68700"/>
                  </a:lnTo>
                  <a:lnTo>
                    <a:pt x="226738" y="68700"/>
                  </a:lnTo>
                  <a:cubicBezTo>
                    <a:pt x="229667" y="68700"/>
                    <a:pt x="232335" y="66842"/>
                    <a:pt x="233192" y="64056"/>
                  </a:cubicBezTo>
                  <a:cubicBezTo>
                    <a:pt x="234621" y="59365"/>
                    <a:pt x="231168" y="55078"/>
                    <a:pt x="226738" y="55078"/>
                  </a:cubicBezTo>
                  <a:lnTo>
                    <a:pt x="212950" y="55078"/>
                  </a:lnTo>
                  <a:cubicBezTo>
                    <a:pt x="209306" y="55078"/>
                    <a:pt x="206353" y="58031"/>
                    <a:pt x="206353" y="61698"/>
                  </a:cubicBezTo>
                  <a:lnTo>
                    <a:pt x="206353" y="82298"/>
                  </a:lnTo>
                  <a:lnTo>
                    <a:pt x="184110" y="82298"/>
                  </a:lnTo>
                  <a:cubicBezTo>
                    <a:pt x="176942" y="68295"/>
                    <a:pt x="165487" y="56840"/>
                    <a:pt x="151484" y="49672"/>
                  </a:cubicBezTo>
                  <a:lnTo>
                    <a:pt x="151484" y="27430"/>
                  </a:lnTo>
                  <a:lnTo>
                    <a:pt x="171893" y="27430"/>
                  </a:lnTo>
                  <a:cubicBezTo>
                    <a:pt x="175632" y="27430"/>
                    <a:pt x="178681" y="24405"/>
                    <a:pt x="178681" y="20643"/>
                  </a:cubicBezTo>
                  <a:lnTo>
                    <a:pt x="178681" y="7211"/>
                  </a:lnTo>
                  <a:cubicBezTo>
                    <a:pt x="178681" y="3734"/>
                    <a:pt x="176109" y="662"/>
                    <a:pt x="172655" y="281"/>
                  </a:cubicBezTo>
                  <a:cubicBezTo>
                    <a:pt x="172395" y="252"/>
                    <a:pt x="172137" y="238"/>
                    <a:pt x="171882" y="238"/>
                  </a:cubicBezTo>
                  <a:cubicBezTo>
                    <a:pt x="168134" y="238"/>
                    <a:pt x="165106" y="3276"/>
                    <a:pt x="165106" y="7045"/>
                  </a:cubicBezTo>
                  <a:lnTo>
                    <a:pt x="165106" y="13832"/>
                  </a:lnTo>
                  <a:lnTo>
                    <a:pt x="144697" y="13832"/>
                  </a:lnTo>
                  <a:cubicBezTo>
                    <a:pt x="140958" y="13832"/>
                    <a:pt x="137910" y="16856"/>
                    <a:pt x="137910" y="20619"/>
                  </a:cubicBezTo>
                  <a:lnTo>
                    <a:pt x="137910" y="44290"/>
                  </a:lnTo>
                  <a:cubicBezTo>
                    <a:pt x="133552" y="43028"/>
                    <a:pt x="128980" y="42195"/>
                    <a:pt x="124312" y="41790"/>
                  </a:cubicBezTo>
                  <a:lnTo>
                    <a:pt x="124312" y="6973"/>
                  </a:lnTo>
                  <a:cubicBezTo>
                    <a:pt x="124312" y="3496"/>
                    <a:pt x="121764" y="424"/>
                    <a:pt x="118311" y="43"/>
                  </a:cubicBezTo>
                  <a:cubicBezTo>
                    <a:pt x="118049" y="14"/>
                    <a:pt x="117789" y="0"/>
                    <a:pt x="117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1026" name="Picture 2">
            <a:extLst>
              <a:ext uri="{FF2B5EF4-FFF2-40B4-BE49-F238E27FC236}">
                <a16:creationId xmlns:a16="http://schemas.microsoft.com/office/drawing/2014/main" id="{D7EDB0C8-F52A-48E9-31F6-B063EBFD38DF}"/>
              </a:ext>
            </a:extLst>
          </p:cNvPr>
          <p:cNvPicPr>
            <a:picLocks noChangeAspect="1" noChangeArrowheads="1"/>
          </p:cNvPicPr>
          <p:nvPr/>
        </p:nvPicPr>
        <p:blipFill>
          <a:blip r:embed="rId3"/>
          <a:srcRect/>
          <a:stretch/>
        </p:blipFill>
        <p:spPr bwMode="auto">
          <a:xfrm>
            <a:off x="900032" y="2841185"/>
            <a:ext cx="472123" cy="4721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6EF149-0B0C-62A3-A8A7-E164BA431031}"/>
              </a:ext>
            </a:extLst>
          </p:cNvPr>
          <p:cNvPicPr>
            <a:picLocks noChangeAspect="1"/>
          </p:cNvPicPr>
          <p:nvPr/>
        </p:nvPicPr>
        <p:blipFill>
          <a:blip r:embed="rId4"/>
          <a:srcRect/>
          <a:stretch/>
        </p:blipFill>
        <p:spPr>
          <a:xfrm>
            <a:off x="2115427" y="2879219"/>
            <a:ext cx="471600" cy="471600"/>
          </a:xfrm>
          <a:prstGeom prst="rect">
            <a:avLst/>
          </a:prstGeom>
        </p:spPr>
      </p:pic>
      <p:pic>
        <p:nvPicPr>
          <p:cNvPr id="5" name="Picture 4">
            <a:extLst>
              <a:ext uri="{FF2B5EF4-FFF2-40B4-BE49-F238E27FC236}">
                <a16:creationId xmlns:a16="http://schemas.microsoft.com/office/drawing/2014/main" id="{BD0B5B72-99F0-C41C-12DF-683E4B1A5FDE}"/>
              </a:ext>
            </a:extLst>
          </p:cNvPr>
          <p:cNvPicPr>
            <a:picLocks noChangeAspect="1"/>
          </p:cNvPicPr>
          <p:nvPr/>
        </p:nvPicPr>
        <p:blipFill>
          <a:blip r:embed="rId5"/>
          <a:stretch>
            <a:fillRect/>
          </a:stretch>
        </p:blipFill>
        <p:spPr>
          <a:xfrm>
            <a:off x="3584673" y="2677608"/>
            <a:ext cx="540000" cy="540000"/>
          </a:xfrm>
          <a:prstGeom prst="rect">
            <a:avLst/>
          </a:prstGeom>
        </p:spPr>
      </p:pic>
      <p:sp>
        <p:nvSpPr>
          <p:cNvPr id="6" name="AutoShape 2">
            <a:extLst>
              <a:ext uri="{FF2B5EF4-FFF2-40B4-BE49-F238E27FC236}">
                <a16:creationId xmlns:a16="http://schemas.microsoft.com/office/drawing/2014/main" id="{2E8F19B6-1702-89DB-7808-F326DE9CBEE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50142A08-897B-3B0D-2ACE-6025235C8D72}"/>
              </a:ext>
            </a:extLst>
          </p:cNvPr>
          <p:cNvPicPr>
            <a:picLocks noChangeAspect="1"/>
          </p:cNvPicPr>
          <p:nvPr/>
        </p:nvPicPr>
        <p:blipFill>
          <a:blip r:embed="rId6"/>
          <a:stretch>
            <a:fillRect/>
          </a:stretch>
        </p:blipFill>
        <p:spPr>
          <a:xfrm>
            <a:off x="4332337" y="2677608"/>
            <a:ext cx="540000" cy="540000"/>
          </a:xfrm>
          <a:prstGeom prst="rect">
            <a:avLst/>
          </a:prstGeom>
        </p:spPr>
      </p:pic>
      <p:pic>
        <p:nvPicPr>
          <p:cNvPr id="8" name="Picture 7">
            <a:extLst>
              <a:ext uri="{FF2B5EF4-FFF2-40B4-BE49-F238E27FC236}">
                <a16:creationId xmlns:a16="http://schemas.microsoft.com/office/drawing/2014/main" id="{C248C2C2-49FF-BFC2-F9D2-1440592647C1}"/>
              </a:ext>
            </a:extLst>
          </p:cNvPr>
          <p:cNvPicPr>
            <a:picLocks noChangeAspect="1"/>
          </p:cNvPicPr>
          <p:nvPr/>
        </p:nvPicPr>
        <p:blipFill>
          <a:blip r:embed="rId7"/>
          <a:srcRect/>
          <a:stretch/>
        </p:blipFill>
        <p:spPr>
          <a:xfrm>
            <a:off x="5011622" y="2677608"/>
            <a:ext cx="540000" cy="540000"/>
          </a:xfrm>
          <a:prstGeom prst="rect">
            <a:avLst/>
          </a:prstGeom>
        </p:spPr>
      </p:pic>
      <p:pic>
        <p:nvPicPr>
          <p:cNvPr id="9" name="Picture 8">
            <a:extLst>
              <a:ext uri="{FF2B5EF4-FFF2-40B4-BE49-F238E27FC236}">
                <a16:creationId xmlns:a16="http://schemas.microsoft.com/office/drawing/2014/main" id="{4AB8E3BF-06C4-666A-42C8-C0457E55B9BF}"/>
              </a:ext>
            </a:extLst>
          </p:cNvPr>
          <p:cNvPicPr>
            <a:picLocks noChangeAspect="1"/>
          </p:cNvPicPr>
          <p:nvPr/>
        </p:nvPicPr>
        <p:blipFill>
          <a:blip r:embed="rId8"/>
          <a:srcRect/>
          <a:stretch/>
        </p:blipFill>
        <p:spPr>
          <a:xfrm>
            <a:off x="4005751" y="3383402"/>
            <a:ext cx="477692" cy="540000"/>
          </a:xfrm>
          <a:prstGeom prst="rect">
            <a:avLst/>
          </a:prstGeom>
        </p:spPr>
      </p:pic>
      <p:pic>
        <p:nvPicPr>
          <p:cNvPr id="3" name="Picture 2">
            <a:extLst>
              <a:ext uri="{FF2B5EF4-FFF2-40B4-BE49-F238E27FC236}">
                <a16:creationId xmlns:a16="http://schemas.microsoft.com/office/drawing/2014/main" id="{E91AEBCE-1BCC-480C-52E0-45EE271ECEE4}"/>
              </a:ext>
            </a:extLst>
          </p:cNvPr>
          <p:cNvPicPr>
            <a:picLocks noChangeAspect="1"/>
          </p:cNvPicPr>
          <p:nvPr/>
        </p:nvPicPr>
        <p:blipFill>
          <a:blip r:embed="rId9"/>
          <a:stretch>
            <a:fillRect/>
          </a:stretch>
        </p:blipFill>
        <p:spPr>
          <a:xfrm>
            <a:off x="6814172" y="2664341"/>
            <a:ext cx="1189087" cy="11890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Thiết kế</a:t>
            </a:r>
            <a:endParaRPr>
              <a:solidFill>
                <a:schemeClr val="lt1"/>
              </a:solidFill>
            </a:endParaRPr>
          </a:p>
        </p:txBody>
      </p:sp>
      <p:sp>
        <p:nvSpPr>
          <p:cNvPr id="376" name="Google Shape;376;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2</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4098" name="Picture 1">
            <a:extLst>
              <a:ext uri="{FF2B5EF4-FFF2-40B4-BE49-F238E27FC236}">
                <a16:creationId xmlns:a16="http://schemas.microsoft.com/office/drawing/2014/main" id="{F8DE459B-52EF-2EDD-1B91-30DE65F25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743" y="902400"/>
            <a:ext cx="16081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74608"/>
      </p:ext>
    </p:extLst>
  </p:cSld>
  <p:clrMapOvr>
    <a:masterClrMapping/>
  </p:clrMapOvr>
</p:sld>
</file>

<file path=ppt/theme/theme1.xml><?xml version="1.0" encoding="utf-8"?>
<a:theme xmlns:a="http://schemas.openxmlformats.org/drawingml/2006/main" name="1_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TotalTime>
  <Words>546</Words>
  <Application>Microsoft Office PowerPoint</Application>
  <PresentationFormat>On-screen Show (16:9)</PresentationFormat>
  <Paragraphs>93</Paragraphs>
  <Slides>22</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Roboto</vt:lpstr>
      <vt:lpstr>Montserrat</vt:lpstr>
      <vt:lpstr>Lexend Deca Light</vt:lpstr>
      <vt:lpstr>Times New Roman</vt:lpstr>
      <vt:lpstr>Lexend Deca</vt:lpstr>
      <vt:lpstr>Arial</vt:lpstr>
      <vt:lpstr>Roboto Condensed Light</vt:lpstr>
      <vt:lpstr>Bebas Neue</vt:lpstr>
      <vt:lpstr>Calibri Light</vt:lpstr>
      <vt:lpstr>PT Sans</vt:lpstr>
      <vt:lpstr>Wingdings</vt:lpstr>
      <vt:lpstr>Mukta ExtraBold</vt:lpstr>
      <vt:lpstr>Open Sans</vt:lpstr>
      <vt:lpstr>Consolas</vt:lpstr>
      <vt:lpstr>1_Yellow E-Wallet Project Proposal by Slidesgo</vt:lpstr>
      <vt:lpstr>BÁO CÁO ĐỒ ÁN</vt:lpstr>
      <vt:lpstr>PowerPoint Presentation</vt:lpstr>
      <vt:lpstr>Nội dung</vt:lpstr>
      <vt:lpstr>Giới thiệu</vt:lpstr>
      <vt:lpstr>Giới thiệu về hệ thống</vt:lpstr>
      <vt:lpstr>Với khách hàng</vt:lpstr>
      <vt:lpstr>Với QTV</vt:lpstr>
      <vt:lpstr>Công nghệ được sử dụng </vt:lpstr>
      <vt:lpstr>Thiết kế</vt:lpstr>
      <vt:lpstr>Chương 2: thiết kế</vt:lpstr>
      <vt:lpstr>Chương 2: thiết kế</vt:lpstr>
      <vt:lpstr>Chương 2: thiết kế</vt:lpstr>
      <vt:lpstr>Chương 2: thiết kế</vt:lpstr>
      <vt:lpstr>Kết quả</vt:lpstr>
      <vt:lpstr>Giao diện đăng nhập</vt:lpstr>
      <vt:lpstr>Giao diện đăng ký</vt:lpstr>
      <vt:lpstr>Giao diện quên mật khẩu</vt:lpstr>
      <vt:lpstr>Giao diện thực đơn</vt:lpstr>
      <vt:lpstr>Giao diện đặt hàng</vt:lpstr>
      <vt:lpstr>Hướng phát triển</vt:lpstr>
      <vt:lpstr>Hiện tại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cp:lastModifiedBy>Bùi Thanh Đạt</cp:lastModifiedBy>
  <cp:revision>6</cp:revision>
  <dcterms:modified xsi:type="dcterms:W3CDTF">2023-12-05T08:52:50Z</dcterms:modified>
</cp:coreProperties>
</file>